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5"/>
  </p:notesMasterIdLst>
  <p:sldIdLst>
    <p:sldId id="2134805478" r:id="rId3"/>
    <p:sldId id="2145707184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7676" autoAdjust="0"/>
  </p:normalViewPr>
  <p:slideViewPr>
    <p:cSldViewPr snapToGrid="0">
      <p:cViewPr varScale="1">
        <p:scale>
          <a:sx n="158" d="100"/>
          <a:sy n="158" d="100"/>
        </p:scale>
        <p:origin x="34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1124-64C4-43BB-93EE-0EA2A8F7C6A2}" type="datetimeFigureOut">
              <a:rPr lang="pl-PL" smtClean="0"/>
              <a:t>11.03.2024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7A84F-AA2D-49A0-A10B-1B4D8D89A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3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5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6EBD-C22D-5B0B-9CFF-E8BD86F0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BF519E-DC65-64C8-EBE0-422177C73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30A354-5B94-F614-A293-23E79A997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68D114-7E85-AC26-7B3D-E9AE5F49B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9" y="384840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7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7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8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86469" y="4576236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14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995467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4084832"/>
            <a:ext cx="1069259" cy="18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1CE24-8CBC-2247-A805-6306576F91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83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99265" y="6360656"/>
            <a:ext cx="5993479" cy="288000"/>
          </a:xfrm>
          <a:prstGeom prst="rect">
            <a:avLst/>
          </a:prstGeom>
        </p:spPr>
        <p:txBody>
          <a:bodyPr/>
          <a:lstStyle/>
          <a:p>
            <a:pPr algn="ctr" defTabSz="1038899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47800" y="6360656"/>
            <a:ext cx="574717" cy="288000"/>
          </a:xfrm>
          <a:prstGeom prst="rect">
            <a:avLst/>
          </a:prstGeom>
        </p:spPr>
        <p:txBody>
          <a:bodyPr/>
          <a:lstStyle/>
          <a:p>
            <a:fld id="{3E35ABA6-C3F5-4D43-9942-44A51C691B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9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E1C3B5-8CE2-F35A-B275-71FCEE04B2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697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E1C3B5-8CE2-F35A-B275-71FCEE04B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61FC2BC5-8D51-7D49-B915-E95739D057BF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57F41F40-3550-1243-AE88-817EFD71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13599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3200" b="1" i="0">
                <a:solidFill>
                  <a:srgbClr val="AA8F7F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5A90CA2-07D7-8647-A89F-93C81C0A5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49" y="1623327"/>
            <a:ext cx="4311249" cy="3704047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35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C5D22D-0FFB-4A9F-C444-7AB1D7CCBB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2651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C5D22D-0FFB-4A9F-C444-7AB1D7CC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B2A3744-44E6-A14D-8340-63CEA70F84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13" name="Tytuł 2">
            <a:extLst>
              <a:ext uri="{FF2B5EF4-FFF2-40B4-BE49-F238E27FC236}">
                <a16:creationId xmlns:a16="http://schemas.microsoft.com/office/drawing/2014/main" id="{3D6A2861-D9B4-C347-9FA4-97F2DF50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4800" b="1" i="0">
                <a:solidFill>
                  <a:srgbClr val="174E42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1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6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293583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49" y="1833871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22777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80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6979"/>
            <a:ext cx="11137899" cy="4632805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23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3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4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0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3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77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284" y="4639298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76364C-E58F-4446-BBA1-A83B92E1F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1185" y="6437994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995466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4084832"/>
            <a:ext cx="1069259" cy="1878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CCA5B3-96DE-7842-BD2F-DA463AD61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2168" y="6173410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40920"/>
              </p:ext>
            </p:extLst>
          </p:nvPr>
        </p:nvGraphicFramePr>
        <p:xfrm>
          <a:off x="1958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64" progId="TCLayout.ActiveDocument.1">
                  <p:embed/>
                </p:oleObj>
              </mc:Choice>
              <mc:Fallback>
                <p:oleObj name="think-cell Slide" r:id="rId3" imgW="663" imgH="66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143003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6" y="0"/>
            <a:ext cx="908049" cy="248101"/>
          </a:xfrm>
          <a:prstGeom prst="rect">
            <a:avLst/>
          </a:prstGeom>
        </p:spPr>
        <p:txBody>
          <a:bodyPr/>
          <a:lstStyle/>
          <a:p>
            <a:pPr defTabSz="1038925"/>
            <a:fld id="{876E4242-7A02-D347-868C-7102E2A10D49}" type="datetime1">
              <a:rPr lang="en-US" smtClean="0">
                <a:solidFill>
                  <a:srgbClr val="222222"/>
                </a:solidFill>
              </a:rPr>
              <a:pPr defTabSz="1038925"/>
              <a:t>3/11/2024</a:t>
            </a:fld>
            <a:endParaRPr lang="en-US">
              <a:solidFill>
                <a:srgbClr val="22222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445931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526291" y="6356354"/>
            <a:ext cx="1139428" cy="366183"/>
          </a:xfrm>
        </p:spPr>
        <p:txBody>
          <a:bodyPr/>
          <a:lstStyle/>
          <a:p>
            <a:pPr defTabSz="1038925"/>
            <a:fld id="{4C8A2398-00AD-E248-B160-42043925DF03}" type="slidenum">
              <a:rPr lang="sv-SE" smtClean="0"/>
              <a:pPr defTabSz="1038925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38117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97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8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8C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8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1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0" y="1833872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64049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1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97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9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919B8AAE-4C3A-D14C-82A3-C0992EDD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From capital goods to consumer goods 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0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A4CF4D-CA1F-7638-2C60-8B2355EC8E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D697C5-548A-C779-6F75-2489F7B020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123954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BB779B-E244-C703-1380-0A5F131EF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426882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0481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78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676980"/>
            <a:ext cx="11137899" cy="4632805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67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4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1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2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05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0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454684046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8" imgH="347" progId="TCLayout.ActiveDocument.1">
                  <p:embed/>
                </p:oleObj>
              </mc:Choice>
              <mc:Fallback>
                <p:oleObj name="think-cell Slide" r:id="rId21" imgW="348" imgH="34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2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354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47811989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622" imgH="623" progId="TCLayout.ActiveDocument.1">
                  <p:embed/>
                </p:oleObj>
              </mc:Choice>
              <mc:Fallback>
                <p:oleObj name="think-cell Slide" r:id="rId30" imgW="622" imgH="62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9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FDAAE502-6082-D14C-9D31-2E3F4BA9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Jak pozbyć się krzesła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Normo</a:t>
            </a:r>
            <a:endParaRPr lang="pl-PL" sz="2800" dirty="0">
              <a:latin typeface="Arial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D3E6C6-C92A-9C49-83C9-47E6C5CCB950}"/>
              </a:ext>
            </a:extLst>
          </p:cNvPr>
          <p:cNvSpPr/>
          <p:nvPr/>
        </p:nvSpPr>
        <p:spPr>
          <a:xfrm>
            <a:off x="5172083" y="0"/>
            <a:ext cx="7019917" cy="602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977">
              <a:defRPr/>
            </a:pPr>
            <a:endParaRPr lang="pl-PL" sz="204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5" name="Animacja_Normo_Pakszot._Insta_KWADRAT_LM">
            <a:hlinkClick r:id="" action="ppaction://media"/>
            <a:extLst>
              <a:ext uri="{FF2B5EF4-FFF2-40B4-BE49-F238E27FC236}">
                <a16:creationId xmlns:a16="http://schemas.microsoft.com/office/drawing/2014/main" id="{81CD9C4D-3127-4D55-1105-5E1E62F81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09" t="6743" r="18114" b="7845"/>
          <a:stretch/>
        </p:blipFill>
        <p:spPr>
          <a:xfrm>
            <a:off x="5169286" y="1"/>
            <a:ext cx="7022716" cy="6027876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9D4C8798-A194-EC28-2BEF-DF04FE07C2E4}"/>
              </a:ext>
            </a:extLst>
          </p:cNvPr>
          <p:cNvSpPr txBox="1"/>
          <p:nvPr/>
        </p:nvSpPr>
        <p:spPr>
          <a:xfrm>
            <a:off x="388153" y="1455814"/>
            <a:ext cx="4585903" cy="36574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i="1" dirty="0">
                <a:solidFill>
                  <a:schemeClr val="bg1"/>
                </a:solidFill>
              </a:rPr>
              <a:t>Uwaga</a:t>
            </a:r>
            <a:r>
              <a:rPr lang="en-US" i="1" dirty="0">
                <a:solidFill>
                  <a:schemeClr val="bg1"/>
                </a:solidFill>
              </a:rPr>
              <a:t>: T</a:t>
            </a:r>
            <a:r>
              <a:rPr lang="pl-PL" i="1" dirty="0">
                <a:solidFill>
                  <a:schemeClr val="bg1"/>
                </a:solidFill>
              </a:rPr>
              <a:t>o krzesło zostało zaprojektowane z myślą o łatwym demontażu!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 dirty="0">
                <a:solidFill>
                  <a:schemeClr val="bg1"/>
                </a:solidFill>
              </a:rPr>
              <a:t>Oceń stan mebla</a:t>
            </a:r>
            <a:r>
              <a:rPr lang="pl-PL" b="1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400" i="1" dirty="0">
                <a:solidFill>
                  <a:schemeClr val="bg1"/>
                </a:solidFill>
              </a:rPr>
              <a:t>Flokk </a:t>
            </a:r>
            <a:r>
              <a:rPr lang="pl-PL" sz="1400" i="1" dirty="0">
                <a:solidFill>
                  <a:schemeClr val="bg1"/>
                </a:solidFill>
              </a:rPr>
              <a:t>dostarcza części zamienne umożliwiające łatwą wymianę zużytych podzespołów.</a:t>
            </a:r>
            <a:endParaRPr lang="pl-PL" sz="1400" b="1" dirty="0">
              <a:solidFill>
                <a:schemeClr val="bg1"/>
              </a:solidFill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2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 dirty="0">
                <a:solidFill>
                  <a:schemeClr val="bg1"/>
                </a:solidFill>
              </a:rPr>
              <a:t>Rozważ darowiznę lub sprzedaż, </a:t>
            </a:r>
            <a:br>
              <a:rPr lang="pl-PL" b="1" u="sng" dirty="0">
                <a:solidFill>
                  <a:schemeClr val="bg1"/>
                </a:solidFill>
              </a:rPr>
            </a:br>
            <a:r>
              <a:rPr lang="pl-PL" b="1" u="sng" dirty="0">
                <a:solidFill>
                  <a:schemeClr val="bg1"/>
                </a:solidFill>
              </a:rPr>
              <a:t>jeśli jest w dobrym stanie</a:t>
            </a:r>
            <a:r>
              <a:rPr lang="en-US" b="1" u="sng" dirty="0">
                <a:solidFill>
                  <a:schemeClr val="bg1"/>
                </a:solidFill>
              </a:rPr>
              <a:t>.</a:t>
            </a:r>
            <a:endParaRPr lang="pl-PL" b="1" u="sng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dirty="0">
                <a:solidFill>
                  <a:schemeClr val="bg1"/>
                </a:solidFill>
              </a:rPr>
              <a:t>     </a:t>
            </a: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61FD-48F3-90EC-1681-C9C4A71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8F375C25-1736-50F9-E6AE-8DE84072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Jak pozbyć się krzesła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Normo</a:t>
            </a:r>
            <a:endParaRPr lang="pl-PL" sz="2800" dirty="0">
              <a:latin typeface="Arial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A7A91DF-7A9D-6F92-E4DC-94C582E97BA2}"/>
              </a:ext>
            </a:extLst>
          </p:cNvPr>
          <p:cNvSpPr txBox="1"/>
          <p:nvPr/>
        </p:nvSpPr>
        <p:spPr>
          <a:xfrm>
            <a:off x="388153" y="1455814"/>
            <a:ext cx="4585903" cy="43191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i="1" dirty="0">
                <a:solidFill>
                  <a:schemeClr val="bg1"/>
                </a:solidFill>
              </a:rPr>
              <a:t>Uwaga</a:t>
            </a:r>
            <a:r>
              <a:rPr lang="en-US" i="1" dirty="0">
                <a:solidFill>
                  <a:schemeClr val="bg1"/>
                </a:solidFill>
              </a:rPr>
              <a:t>: T</a:t>
            </a:r>
            <a:r>
              <a:rPr lang="pl-PL" i="1" dirty="0">
                <a:solidFill>
                  <a:schemeClr val="bg1"/>
                </a:solidFill>
              </a:rPr>
              <a:t>o krzesło zostało zaprojektowane z myślą o łatwym demontażu!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Font typeface="+mj-lt"/>
              <a:buAutoNum type="arabicPeriod" startAt="3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RECY</a:t>
            </a:r>
            <a:r>
              <a:rPr lang="pl-PL" b="1" u="sng" dirty="0">
                <a:solidFill>
                  <a:schemeClr val="bg1"/>
                </a:solidFill>
              </a:rPr>
              <a:t>K</a:t>
            </a:r>
            <a:r>
              <a:rPr lang="en-US" b="1" u="sng" dirty="0">
                <a:solidFill>
                  <a:schemeClr val="bg1"/>
                </a:solidFill>
              </a:rPr>
              <a:t>LING – </a:t>
            </a:r>
            <a:r>
              <a:rPr lang="pl-PL" b="1" u="sng">
                <a:solidFill>
                  <a:schemeClr val="bg1"/>
                </a:solidFill>
              </a:rPr>
              <a:t>podzielić </a:t>
            </a:r>
            <a:r>
              <a:rPr lang="pl-PL" b="1" u="sng" dirty="0">
                <a:solidFill>
                  <a:schemeClr val="bg1"/>
                </a:solidFill>
              </a:rPr>
              <a:t>krzesło na osobne materiały.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400" i="1" dirty="0">
                <a:solidFill>
                  <a:schemeClr val="bg1"/>
                </a:solidFill>
              </a:rPr>
              <a:t>Recykling tego produktu, pozwala na ponowne wykorzystanie aż 95% użytych materiałów.</a:t>
            </a:r>
            <a:endParaRPr lang="pl-PL" sz="1400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4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 dirty="0">
                <a:solidFill>
                  <a:schemeClr val="bg1"/>
                </a:solidFill>
              </a:rPr>
              <a:t>Oddaj </a:t>
            </a:r>
            <a:r>
              <a:rPr lang="en-US" b="1" u="sng" dirty="0">
                <a:solidFill>
                  <a:schemeClr val="bg1"/>
                </a:solidFill>
              </a:rPr>
              <a:t>/ </a:t>
            </a:r>
            <a:r>
              <a:rPr lang="pl-PL" b="1" u="sng" dirty="0">
                <a:solidFill>
                  <a:schemeClr val="bg1"/>
                </a:solidFill>
              </a:rPr>
              <a:t>skontaktuj się z lokalnym zakładem zajmującym się gospodarką odpadami.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400" i="1" dirty="0">
                <a:solidFill>
                  <a:schemeClr val="bg1"/>
                </a:solidFill>
              </a:rPr>
              <a:t>W przypadku uszkodzenia krzesła lub braku możliwości jego demontażu należy skontaktować się z lokalnym przedsiębiorstwem zajmującym się gospodarką odpadami.</a:t>
            </a:r>
            <a:endParaRPr lang="pl-PL" sz="1400" b="1" u="sng" dirty="0">
              <a:solidFill>
                <a:schemeClr val="bg1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94FA58D-B73C-DFA7-E74A-974C6F69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86" y="0"/>
            <a:ext cx="7023966" cy="60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6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8_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2.xml><?xml version="1.0" encoding="utf-8"?>
<a:theme xmlns:a="http://schemas.openxmlformats.org/drawingml/2006/main" name="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127</Words>
  <Application>Microsoft Office PowerPoint</Application>
  <PresentationFormat>Widescreen</PresentationFormat>
  <Paragraphs>22</Paragraphs>
  <Slides>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Aptos</vt:lpstr>
      <vt:lpstr>Arial</vt:lpstr>
      <vt:lpstr>Arial Regular</vt:lpstr>
      <vt:lpstr>Franklin Gothic Book</vt:lpstr>
      <vt:lpstr>Post Grotesk</vt:lpstr>
      <vt:lpstr>Wingdings</vt:lpstr>
      <vt:lpstr>18_Flokk</vt:lpstr>
      <vt:lpstr>Flokk</vt:lpstr>
      <vt:lpstr>think-cell Slide</vt:lpstr>
      <vt:lpstr>Jak pozbyć się krzesła  - Profim Normo</vt:lpstr>
      <vt:lpstr>Jak pozbyć się krzesła  - Profim Normo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dispose of chair  - Profim Normo</dc:title>
  <dc:creator>Damian Bąkowski</dc:creator>
  <cp:lastModifiedBy>Marcin Badyński</cp:lastModifiedBy>
  <cp:revision>8</cp:revision>
  <dcterms:created xsi:type="dcterms:W3CDTF">2024-03-06T10:07:21Z</dcterms:created>
  <dcterms:modified xsi:type="dcterms:W3CDTF">2024-03-11T07:59:06Z</dcterms:modified>
</cp:coreProperties>
</file>