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8"/>
  </p:notesMasterIdLst>
  <p:sldIdLst>
    <p:sldId id="2134805478" r:id="rId6"/>
    <p:sldId id="214570718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7676" autoAdjust="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anja Singer" userId="2303f7f7-8758-49b8-9f91-aeb3dcef5c3b" providerId="ADAL" clId="{C4ACB7E7-99A6-4D9F-860F-C0D0F1FBCE58}"/>
    <pc:docChg chg="undo custSel modSld">
      <pc:chgData name="Svanja Singer" userId="2303f7f7-8758-49b8-9f91-aeb3dcef5c3b" providerId="ADAL" clId="{C4ACB7E7-99A6-4D9F-860F-C0D0F1FBCE58}" dt="2024-10-01T10:40:11.774" v="85"/>
      <pc:docMkLst>
        <pc:docMk/>
      </pc:docMkLst>
      <pc:sldChg chg="modSp mod">
        <pc:chgData name="Svanja Singer" userId="2303f7f7-8758-49b8-9f91-aeb3dcef5c3b" providerId="ADAL" clId="{C4ACB7E7-99A6-4D9F-860F-C0D0F1FBCE58}" dt="2024-10-01T10:40:11.774" v="85"/>
        <pc:sldMkLst>
          <pc:docMk/>
          <pc:sldMk cId="1123231115" sldId="2134805478"/>
        </pc:sldMkLst>
        <pc:spChg chg="mod">
          <ac:chgData name="Svanja Singer" userId="2303f7f7-8758-49b8-9f91-aeb3dcef5c3b" providerId="ADAL" clId="{C4ACB7E7-99A6-4D9F-860F-C0D0F1FBCE58}" dt="2024-10-01T10:40:11.774" v="85"/>
          <ac:spMkLst>
            <pc:docMk/>
            <pc:sldMk cId="1123231115" sldId="2134805478"/>
            <ac:spMk id="8" creationId="{9D4C8798-A194-EC28-2BEF-DF04FE07C2E4}"/>
          </ac:spMkLst>
        </pc:spChg>
      </pc:sldChg>
      <pc:sldChg chg="modSp mod">
        <pc:chgData name="Svanja Singer" userId="2303f7f7-8758-49b8-9f91-aeb3dcef5c3b" providerId="ADAL" clId="{C4ACB7E7-99A6-4D9F-860F-C0D0F1FBCE58}" dt="2024-10-01T10:40:00.792" v="84" actId="20577"/>
        <pc:sldMkLst>
          <pc:docMk/>
          <pc:sldMk cId="3449206269" sldId="2145707184"/>
        </pc:sldMkLst>
        <pc:spChg chg="mod">
          <ac:chgData name="Svanja Singer" userId="2303f7f7-8758-49b8-9f91-aeb3dcef5c3b" providerId="ADAL" clId="{C4ACB7E7-99A6-4D9F-860F-C0D0F1FBCE58}" dt="2024-10-01T10:40:00.792" v="84" actId="20577"/>
          <ac:spMkLst>
            <pc:docMk/>
            <pc:sldMk cId="3449206269" sldId="2145707184"/>
            <ac:spMk id="19" creationId="{AA7A91DF-7A9D-6F92-E4DC-94C582E97B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1124-64C4-43BB-93EE-0EA2A8F7C6A2}" type="datetimeFigureOut">
              <a:rPr lang="pl-PL" smtClean="0"/>
              <a:t>01.10.2024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7A84F-AA2D-49A0-A10B-1B4D8D89A1AB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30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75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A6EBD-C22D-5B0B-9CFF-E8BD86F0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9BF519E-DC65-64C8-EBE0-422177C73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630A354-5B94-F614-A293-23E79A997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68D114-7E85-AC26-7B3D-E9AE5F49B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65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0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4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63549" y="384840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7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88BC-F43D-4A4C-803E-D4B8C98A6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7" y="1919368"/>
            <a:ext cx="11123471" cy="4051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DE5F3-DA89-5449-A013-DB78FFDA1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4" y="6411537"/>
            <a:ext cx="1059269" cy="186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E9BC9-6B45-C249-9C40-EBAE5DF5F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2" y="353500"/>
            <a:ext cx="1667140" cy="4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4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_slide">
    <p:bg>
      <p:bgPr>
        <a:solidFill>
          <a:srgbClr val="8C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0">
          <p15:clr>
            <a:srgbClr val="FBAE40"/>
          </p15:clr>
        </p15:guide>
        <p15:guide id="2" pos="181">
          <p15:clr>
            <a:srgbClr val="FBAE40"/>
          </p15:clr>
        </p15:guide>
        <p15:guide id="3" pos="55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rake_slide">
    <p:bg>
      <p:bgPr>
        <a:solidFill>
          <a:srgbClr val="E1D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rgbClr val="174E42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reak_slide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reak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2" y="353500"/>
            <a:ext cx="1667140" cy="45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4" y="6411537"/>
            <a:ext cx="1059269" cy="18611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86469" y="4576236"/>
            <a:ext cx="10073216" cy="165644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</a:t>
            </a:r>
            <a:br>
              <a:rPr lang="en-US"/>
            </a:br>
            <a:r>
              <a:rPr lang="en-US" err="1"/>
              <a:t>Fridtjof</a:t>
            </a:r>
            <a:r>
              <a:rPr lang="en-US"/>
              <a:t> </a:t>
            </a:r>
            <a:r>
              <a:rPr lang="en-US" err="1"/>
              <a:t>Nansens</a:t>
            </a:r>
            <a:r>
              <a:rPr lang="en-US"/>
              <a:t> </a:t>
            </a:r>
            <a:r>
              <a:rPr lang="en-US" err="1"/>
              <a:t>vei</a:t>
            </a:r>
            <a:r>
              <a:rPr lang="en-US"/>
              <a:t> 12</a:t>
            </a:r>
            <a:br>
              <a:rPr lang="en-US"/>
            </a:br>
            <a:r>
              <a:rPr lang="en-US"/>
              <a:t>0301 Oslo – Norway</a:t>
            </a:r>
            <a:br>
              <a:rPr lang="en-US"/>
            </a:br>
            <a:r>
              <a:rPr lang="en-US"/>
              <a:t>Tel: +47 22 59 59 00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14" y="6418263"/>
            <a:ext cx="4927639" cy="1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2" y="2995467"/>
            <a:ext cx="2408081" cy="650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2" y="4084832"/>
            <a:ext cx="1069259" cy="187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1CE24-8CBC-2247-A805-6306576F91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183" y="6418263"/>
            <a:ext cx="4927639" cy="1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99265" y="6360656"/>
            <a:ext cx="5993479" cy="288000"/>
          </a:xfrm>
          <a:prstGeom prst="rect">
            <a:avLst/>
          </a:prstGeom>
        </p:spPr>
        <p:txBody>
          <a:bodyPr/>
          <a:lstStyle/>
          <a:p>
            <a:pPr algn="ctr" defTabSz="1038899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47800" y="6360656"/>
            <a:ext cx="574717" cy="288000"/>
          </a:xfrm>
          <a:prstGeom prst="rect">
            <a:avLst/>
          </a:prstGeom>
        </p:spPr>
        <p:txBody>
          <a:bodyPr/>
          <a:lstStyle/>
          <a:p>
            <a:fld id="{3E35ABA6-C3F5-4D43-9942-44A51C691B7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9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7E1C3B5-8CE2-F35A-B275-71FCEE04B2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9697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7E1C3B5-8CE2-F35A-B275-71FCEE04B2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61FC2BC5-8D51-7D49-B915-E95739D057BF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57F41F40-3550-1243-AE88-817EFD71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5476353" cy="13599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 b="1" i="0">
                <a:solidFill>
                  <a:srgbClr val="AA8F7F"/>
                </a:solidFill>
                <a:latin typeface="Arial" panose="020B0604020202020204" pitchFamily="34" charset="0"/>
                <a:ea typeface="Post Grotes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A90CA2-07D7-8647-A89F-93C81C0A5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949" y="1623327"/>
            <a:ext cx="4311249" cy="370404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73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B_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1C5D22D-0FFB-4A9F-C444-7AB1D7CCBB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2651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1C5D22D-0FFB-4A9F-C444-7AB1D7CCBB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B2A3744-44E6-A14D-8340-63CEA70F84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13" name="Tytuł 2">
            <a:extLst>
              <a:ext uri="{FF2B5EF4-FFF2-40B4-BE49-F238E27FC236}">
                <a16:creationId xmlns:a16="http://schemas.microsoft.com/office/drawing/2014/main" id="{3D6A2861-D9B4-C347-9FA4-97F2DF50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4800" b="1" i="0">
                <a:solidFill>
                  <a:srgbClr val="174E42"/>
                </a:solidFill>
                <a:latin typeface="Arial" panose="020B0604020202020204" pitchFamily="34" charset="0"/>
                <a:ea typeface="Post Grotes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1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88BC-F43D-4A4C-803E-D4B8C98A6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6" y="1919368"/>
            <a:ext cx="11123471" cy="4051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DE5F3-DA89-5449-A013-DB78FFDA1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3" y="6411536"/>
            <a:ext cx="1059269" cy="186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E9BC9-6B45-C249-9C40-EBAE5DF5F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1" y="353498"/>
            <a:ext cx="1667140" cy="4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2" y="6334612"/>
            <a:ext cx="1069259" cy="3564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9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chemeClr val="bg1"/>
                </a:solidFill>
                <a:latin typeface="+mj-lt"/>
                <a:ea typeface="Arial Regular"/>
                <a:cs typeface="Arial Regular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6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BFC33-3A68-D44C-8E2E-BF862C0FA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2" y="2293583"/>
            <a:ext cx="2408081" cy="6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6334611"/>
            <a:ext cx="1069259" cy="3564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chemeClr val="bg1"/>
                </a:solidFill>
                <a:latin typeface="+mj-lt"/>
                <a:ea typeface="Arial Regular"/>
                <a:cs typeface="Arial Regular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BFC33-3A68-D44C-8E2E-BF862C0FA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1" y="2293582"/>
            <a:ext cx="2408081" cy="6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6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lokk_logo_animation_trimmed.mp4">
            <a:hlinkClick r:id="" action="ppaction://media"/>
            <a:extLst>
              <a:ext uri="{FF2B5EF4-FFF2-40B4-BE49-F238E27FC236}">
                <a16:creationId xmlns:a16="http://schemas.microsoft.com/office/drawing/2014/main" id="{85A7770F-407F-D64C-A3A4-1371166C725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1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lokk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49" y="1833871"/>
            <a:ext cx="2523663" cy="68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6334611"/>
            <a:ext cx="1069259" cy="35641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</p:spTree>
    <p:extLst>
      <p:ext uri="{BB962C8B-B14F-4D97-AF65-F5344CB8AC3E}">
        <p14:creationId xmlns:p14="http://schemas.microsoft.com/office/powerpoint/2010/main" val="2277793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1" y="1115603"/>
            <a:ext cx="11137899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A51B75A-E1DB-F349-B5FC-0B4B0A0A9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80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7050" y="1124330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1627D-10E1-1D42-97B7-4969036D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9A16AC8-2914-9346-9DFB-C035E5A80B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1" y="1676979"/>
            <a:ext cx="11137899" cy="4632805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FCC3A3A-7030-1F47-8D71-21B962C01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23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60C047-5A23-4F4C-9466-A1B9EAFF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0578615-C079-DE4E-B7E1-A15D82D3EC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1" y="1115603"/>
            <a:ext cx="5504021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CD4A974-BD40-9646-8451-77C6147E3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1343" y="1115603"/>
            <a:ext cx="5504021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72CF83-D271-8E45-89EA-356AA214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649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B2CD716-B83E-CF40-A54C-66892A74C2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0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4BD08E-CE59-5A46-8688-7421DF34ED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050" y="1124330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C57221-106C-2049-86DA-EE34F3CD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45DF562-6B8B-6D44-AEA2-3A7242CA0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1341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387F7DF-2FAC-854F-A033-9181D0A47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34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27051" y="1115603"/>
            <a:ext cx="11137899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8D54269-6CAD-A948-9FD7-DD313542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779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_slide">
    <p:bg>
      <p:bgPr>
        <a:solidFill>
          <a:srgbClr val="8C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0">
          <p15:clr>
            <a:srgbClr val="FBAE40"/>
          </p15:clr>
        </p15:guide>
        <p15:guide id="2" pos="181">
          <p15:clr>
            <a:srgbClr val="FBAE40"/>
          </p15:clr>
        </p15:guide>
        <p15:guide id="3" pos="557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rake_slide">
    <p:bg>
      <p:bgPr>
        <a:solidFill>
          <a:srgbClr val="E1D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rgbClr val="174E42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lokk_logo_animation_trimmed.mp4">
            <a:hlinkClick r:id="" action="ppaction://media"/>
            <a:extLst>
              <a:ext uri="{FF2B5EF4-FFF2-40B4-BE49-F238E27FC236}">
                <a16:creationId xmlns:a16="http://schemas.microsoft.com/office/drawing/2014/main" id="{85A7770F-407F-D64C-A3A4-1371166C725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reak_slide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reak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1" y="353498"/>
            <a:ext cx="1667140" cy="45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3" y="6411536"/>
            <a:ext cx="1059269" cy="18611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7284" y="4639298"/>
            <a:ext cx="10073216" cy="165644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</a:t>
            </a:r>
            <a:br>
              <a:rPr lang="en-US"/>
            </a:br>
            <a:r>
              <a:rPr lang="en-US" err="1"/>
              <a:t>Fridtjof</a:t>
            </a:r>
            <a:r>
              <a:rPr lang="en-US"/>
              <a:t> </a:t>
            </a:r>
            <a:r>
              <a:rPr lang="en-US" err="1"/>
              <a:t>Nansens</a:t>
            </a:r>
            <a:r>
              <a:rPr lang="en-US"/>
              <a:t> </a:t>
            </a:r>
            <a:r>
              <a:rPr lang="en-US" err="1"/>
              <a:t>vei</a:t>
            </a:r>
            <a:r>
              <a:rPr lang="en-US"/>
              <a:t> 12</a:t>
            </a:r>
            <a:br>
              <a:rPr lang="en-US"/>
            </a:br>
            <a:r>
              <a:rPr lang="en-US"/>
              <a:t>0301 Oslo – Norway</a:t>
            </a:r>
            <a:br>
              <a:rPr lang="en-US"/>
            </a:br>
            <a:r>
              <a:rPr lang="en-US"/>
              <a:t>Tel: +47 22 59 59 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376364C-E58F-4446-BBA1-A83B92E1F8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81185" y="6437994"/>
            <a:ext cx="5747664" cy="1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50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1" y="2995466"/>
            <a:ext cx="2408081" cy="650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4084832"/>
            <a:ext cx="1069259" cy="1878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0CCA5B3-96DE-7842-BD2F-DA463AD618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2168" y="6173410"/>
            <a:ext cx="5747664" cy="1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040920"/>
              </p:ext>
            </p:extLst>
          </p:nvPr>
        </p:nvGraphicFramePr>
        <p:xfrm>
          <a:off x="1958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64" progId="TCLayout.ActiveDocument.1">
                  <p:embed/>
                </p:oleObj>
              </mc:Choice>
              <mc:Fallback>
                <p:oleObj name="think-cell Slide" r:id="rId3" imgW="663" imgH="66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8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0400" y="1143003"/>
            <a:ext cx="10869085" cy="4933951"/>
          </a:xfrm>
          <a:prstGeom prst="rect">
            <a:avLst/>
          </a:prstGeom>
        </p:spPr>
        <p:txBody>
          <a:bodyPr/>
          <a:lstStyle>
            <a:lvl1pPr marL="182550" indent="-182550">
              <a:buClr>
                <a:srgbClr val="9D928B"/>
              </a:buClr>
              <a:buFont typeface="Wingdings" charset="2"/>
              <a:buChar char="§"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Bullet large</a:t>
            </a:r>
          </a:p>
          <a:p>
            <a:pPr lvl="1"/>
            <a:r>
              <a:rPr lang="en-US" noProof="0"/>
              <a:t>Small bullet</a:t>
            </a:r>
          </a:p>
          <a:p>
            <a:pPr lvl="2"/>
            <a:r>
              <a:rPr lang="en-US" noProof="0"/>
              <a:t>Indent small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6" y="0"/>
            <a:ext cx="908049" cy="248101"/>
          </a:xfrm>
          <a:prstGeom prst="rect">
            <a:avLst/>
          </a:prstGeom>
        </p:spPr>
        <p:txBody>
          <a:bodyPr/>
          <a:lstStyle/>
          <a:p>
            <a:pPr defTabSz="1038925"/>
            <a:fld id="{876E4242-7A02-D347-868C-7102E2A10D49}" type="datetime1">
              <a:rPr lang="en-US" smtClean="0">
                <a:solidFill>
                  <a:srgbClr val="222222"/>
                </a:solidFill>
              </a:rPr>
              <a:pPr defTabSz="1038925"/>
              <a:t>10/1/2024</a:t>
            </a:fld>
            <a:endParaRPr lang="en-US">
              <a:solidFill>
                <a:srgbClr val="22222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0400" y="445931"/>
            <a:ext cx="10869085" cy="6294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>
                <a:solidFill>
                  <a:srgbClr val="5B545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26291" y="6356354"/>
            <a:ext cx="1139428" cy="366183"/>
          </a:xfrm>
        </p:spPr>
        <p:txBody>
          <a:bodyPr/>
          <a:lstStyle/>
          <a:p>
            <a:pPr defTabSz="1038925"/>
            <a:fld id="{4C8A2398-00AD-E248-B160-42043925DF03}" type="slidenum">
              <a:rPr lang="sv-SE" smtClean="0"/>
              <a:pPr defTabSz="1038925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38117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0" y="0"/>
            <a:ext cx="12192000" cy="6028267"/>
          </a:xfrm>
          <a:prstGeom prst="rect">
            <a:avLst/>
          </a:prstGeom>
          <a:solidFill>
            <a:srgbClr val="17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97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0" y="0"/>
            <a:ext cx="12192000" cy="6028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58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23080" y="0"/>
            <a:ext cx="12192000" cy="6028267"/>
          </a:xfrm>
          <a:prstGeom prst="rect">
            <a:avLst/>
          </a:prstGeom>
          <a:solidFill>
            <a:srgbClr val="8C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83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23080" y="0"/>
            <a:ext cx="12192000" cy="6028267"/>
          </a:xfrm>
          <a:prstGeom prst="rect">
            <a:avLst/>
          </a:prstGeom>
          <a:solidFill>
            <a:srgbClr val="CB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04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1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lokk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0" y="1833872"/>
            <a:ext cx="2523663" cy="68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2" y="6334612"/>
            <a:ext cx="1069259" cy="35641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9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6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</p:spTree>
    <p:extLst>
      <p:ext uri="{BB962C8B-B14F-4D97-AF65-F5344CB8AC3E}">
        <p14:creationId xmlns:p14="http://schemas.microsoft.com/office/powerpoint/2010/main" val="364049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rgbClr val="17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11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97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49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rgbClr val="CB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48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01.10.2024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‹Nr.›</a:t>
            </a:fld>
            <a:endParaRPr lang="nb-NO" noProof="0"/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919B8AAE-4C3A-D14C-82A3-C0992EDD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From capital goods to consumer goods 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0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rake_slide">
    <p:bg>
      <p:bgPr>
        <a:solidFill>
          <a:srgbClr val="E1D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2A4CF4D-CA1F-7638-2C60-8B2355EC8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D697C5-548A-C779-6F75-2489F7B020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400" y="1123954"/>
            <a:ext cx="10869085" cy="4933951"/>
          </a:xfrm>
          <a:prstGeom prst="rect">
            <a:avLst/>
          </a:prstGeom>
        </p:spPr>
        <p:txBody>
          <a:bodyPr/>
          <a:lstStyle>
            <a:lvl1pPr marL="182550" indent="-182550">
              <a:buClr>
                <a:srgbClr val="9D928B"/>
              </a:buClr>
              <a:buFont typeface="Wingdings" charset="2"/>
              <a:buChar char="§"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Bullet large</a:t>
            </a:r>
          </a:p>
          <a:p>
            <a:pPr lvl="1"/>
            <a:r>
              <a:rPr lang="en-US" noProof="0"/>
              <a:t>Small bullet</a:t>
            </a:r>
          </a:p>
          <a:p>
            <a:pPr lvl="2"/>
            <a:r>
              <a:rPr lang="en-US" noProof="0"/>
              <a:t>Indent small bullet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BB779B-E244-C703-1380-0A5F131EF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426882"/>
            <a:ext cx="10869085" cy="6294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>
                <a:solidFill>
                  <a:srgbClr val="5B545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04819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2" y="1115604"/>
            <a:ext cx="11137899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A51B75A-E1DB-F349-B5FC-0B4B0A0A9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78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7051" y="1124332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1627D-10E1-1D42-97B7-4969036D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9A16AC8-2914-9346-9DFB-C035E5A80B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2" y="1676980"/>
            <a:ext cx="11137899" cy="4632805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FCC3A3A-7030-1F47-8D71-21B962C01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67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60C047-5A23-4F4C-9466-A1B9EAFF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0578615-C079-DE4E-B7E1-A15D82D3EC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2" y="1115604"/>
            <a:ext cx="5504021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CD4A974-BD40-9646-8451-77C6147E3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1344" y="1115604"/>
            <a:ext cx="5504021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72CF83-D271-8E45-89EA-356AA214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16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B2CD716-B83E-CF40-A54C-66892A74C2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1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4BD08E-CE59-5A46-8688-7421DF34ED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051" y="1124332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C57221-106C-2049-86DA-EE34F3CD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45DF562-6B8B-6D44-AEA2-3A7242CA0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1342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387F7DF-2FAC-854F-A033-9181D0A47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55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27052" y="1115604"/>
            <a:ext cx="11137899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8D54269-6CAD-A948-9FD7-DD313542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07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12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454684046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48" imgH="347" progId="TCLayout.ActiveDocument.1">
                  <p:embed/>
                </p:oleObj>
              </mc:Choice>
              <mc:Fallback>
                <p:oleObj name="think-cell Slide" r:id="rId21" imgW="348" imgH="34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DCAE6-A66C-3A45-8A87-FA2123C5C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26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24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8275" indent="-268275" algn="l" defTabSz="914354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75" indent="-268275" algn="l" defTabSz="914354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pos="340">
          <p15:clr>
            <a:srgbClr val="F26B43"/>
          </p15:clr>
        </p15:guide>
        <p15:guide id="7" pos="5352">
          <p15:clr>
            <a:srgbClr val="F26B43"/>
          </p15:clr>
        </p15:guide>
        <p15:guide id="8" orient="horz" pos="373">
          <p15:clr>
            <a:srgbClr val="F26B43"/>
          </p15:clr>
        </p15:guide>
        <p15:guide id="9" orient="horz" pos="2981">
          <p15:clr>
            <a:srgbClr val="F26B43"/>
          </p15:clr>
        </p15:guide>
        <p15:guide id="10" orient="horz" pos="3173">
          <p15:clr>
            <a:srgbClr val="F26B43"/>
          </p15:clr>
        </p15:guide>
        <p15:guide id="11" orient="horz" pos="31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47811989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622" imgH="623" progId="TCLayout.ActiveDocument.1">
                  <p:embed/>
                </p:oleObj>
              </mc:Choice>
              <mc:Fallback>
                <p:oleObj name="think-cell Slide" r:id="rId30" imgW="622" imgH="6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DCAE6-A66C-3A45-8A87-FA2123C5C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5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8281" indent="-268281" algn="l" defTabSz="914377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1" indent="-268281" algn="l" defTabSz="914377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pos="340">
          <p15:clr>
            <a:srgbClr val="F26B43"/>
          </p15:clr>
        </p15:guide>
        <p15:guide id="7" pos="5352">
          <p15:clr>
            <a:srgbClr val="F26B43"/>
          </p15:clr>
        </p15:guide>
        <p15:guide id="8" orient="horz" pos="373">
          <p15:clr>
            <a:srgbClr val="F26B43"/>
          </p15:clr>
        </p15:guide>
        <p15:guide id="9" orient="horz" pos="2981">
          <p15:clr>
            <a:srgbClr val="F26B43"/>
          </p15:clr>
        </p15:guide>
        <p15:guide id="10" orient="horz" pos="3173">
          <p15:clr>
            <a:srgbClr val="F26B43"/>
          </p15:clr>
        </p15:guide>
        <p15:guide id="11" orient="horz" pos="3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FDAAE502-6082-D14C-9D31-2E3F4BA9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115655"/>
            <a:ext cx="6167025" cy="1678876"/>
          </a:xfrm>
        </p:spPr>
        <p:txBody>
          <a:bodyPr lIns="121920" tIns="60960" rIns="121920" bIns="60960" anchor="t"/>
          <a:lstStyle/>
          <a:p>
            <a:r>
              <a:rPr lang="de-DE" sz="2800" dirty="0">
                <a:solidFill>
                  <a:srgbClr val="FFFFFF"/>
                </a:solidFill>
                <a:latin typeface="+mj-lt"/>
                <a:cs typeface="Arial"/>
              </a:rPr>
              <a:t>Entsorgung des Produkts</a:t>
            </a:r>
            <a:b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- Profim </a:t>
            </a:r>
            <a:r>
              <a:rPr lang="de-DE" sz="2800" dirty="0">
                <a:solidFill>
                  <a:srgbClr val="FFFFFF"/>
                </a:solidFill>
                <a:latin typeface="+mj-lt"/>
                <a:cs typeface="Arial"/>
              </a:rPr>
              <a:t>Snap</a:t>
            </a:r>
            <a:endParaRPr lang="pl-PL" sz="2800" dirty="0">
              <a:latin typeface="Arial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D4C8798-A194-EC28-2BEF-DF04FE07C2E4}"/>
              </a:ext>
            </a:extLst>
          </p:cNvPr>
          <p:cNvSpPr txBox="1"/>
          <p:nvPr/>
        </p:nvSpPr>
        <p:spPr>
          <a:xfrm>
            <a:off x="388153" y="1455814"/>
            <a:ext cx="4649673" cy="33650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de-DE" i="1" dirty="0">
                <a:solidFill>
                  <a:schemeClr val="bg1"/>
                </a:solidFill>
              </a:rPr>
              <a:t>Bitte beachten: </a:t>
            </a:r>
            <a:r>
              <a:rPr lang="de-DE" i="1">
                <a:solidFill>
                  <a:schemeClr val="bg1"/>
                </a:solidFill>
              </a:rPr>
              <a:t>Dieser Loungesessel </a:t>
            </a:r>
            <a:r>
              <a:rPr lang="de-DE" i="1" dirty="0">
                <a:solidFill>
                  <a:schemeClr val="bg1"/>
                </a:solidFill>
              </a:rPr>
              <a:t>ist so konstruiert, dass er leicht zerlegbar ist!</a:t>
            </a:r>
            <a:endParaRPr lang="pl-PL" i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i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i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sz="1867" dirty="0">
              <a:solidFill>
                <a:srgbClr val="FFFFFF"/>
              </a:solidFill>
              <a:latin typeface="Arial" panose="020B0604020202020204"/>
              <a:ea typeface="Post Grotesk Book" panose="02000000000000000000" pitchFamily="2" charset="0"/>
            </a:endParaRPr>
          </a:p>
          <a:p>
            <a:pPr marL="342900" indent="-342900" defTabSz="1038977">
              <a:buAutoNum type="arabicPeriod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de-DE" b="1" u="sng" dirty="0">
                <a:solidFill>
                  <a:schemeClr val="bg1"/>
                </a:solidFill>
              </a:rPr>
              <a:t>Beurteilen Sie den Zustand der Möbel </a:t>
            </a:r>
            <a:br>
              <a:rPr lang="de-DE" b="1" u="sng" dirty="0">
                <a:solidFill>
                  <a:schemeClr val="bg1"/>
                </a:solidFill>
              </a:rPr>
            </a:br>
            <a:r>
              <a:rPr lang="de-DE" sz="1600" i="1" dirty="0">
                <a:solidFill>
                  <a:schemeClr val="bg1"/>
                </a:solidFill>
              </a:rPr>
              <a:t>Flokk bietet Ersatzteile für den einfachen Austausch von Verschleißteilen.</a:t>
            </a: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b="1" dirty="0">
              <a:solidFill>
                <a:schemeClr val="bg1"/>
              </a:solidFill>
            </a:endParaRPr>
          </a:p>
          <a:p>
            <a:pPr marL="342900" indent="-342900" defTabSz="1038977">
              <a:buFont typeface="+mj-lt"/>
              <a:buAutoNum type="arabicPeriod" startAt="2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de-DE" b="1" u="sng" dirty="0">
                <a:solidFill>
                  <a:schemeClr val="bg1"/>
                </a:solidFill>
              </a:rPr>
              <a:t>Erwägen Sie eine Spende oder den Verkauf, wenn das Produkt in einem guten Zustand ist</a:t>
            </a:r>
            <a:endParaRPr lang="pl-PL" sz="1400" i="1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FC95508-9BF9-BA7D-2E45-8FB56F3D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83" y="0"/>
            <a:ext cx="7019918" cy="6034001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1C258126-8235-C8A4-5A44-76D0D1C3832E}"/>
              </a:ext>
            </a:extLst>
          </p:cNvPr>
          <p:cNvCxnSpPr/>
          <p:nvPr/>
        </p:nvCxnSpPr>
        <p:spPr>
          <a:xfrm>
            <a:off x="5148072" y="6034004"/>
            <a:ext cx="704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3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61FD-48F3-90EC-1681-C9C4A716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id="{8F375C25-1736-50F9-E6AE-8DE84072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115655"/>
            <a:ext cx="6167025" cy="1678876"/>
          </a:xfrm>
        </p:spPr>
        <p:txBody>
          <a:bodyPr lIns="121920" tIns="60960" rIns="121920" bIns="60960" anchor="t"/>
          <a:lstStyle/>
          <a:p>
            <a:r>
              <a:rPr lang="de-DE" sz="2800" dirty="0">
                <a:solidFill>
                  <a:srgbClr val="FFFFFF"/>
                </a:solidFill>
                <a:latin typeface="+mj-lt"/>
                <a:cs typeface="Arial"/>
              </a:rPr>
              <a:t>Entsorgung des Produkts</a:t>
            </a:r>
            <a:b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- Profim </a:t>
            </a:r>
            <a:r>
              <a:rPr lang="de-DE" sz="2800" dirty="0">
                <a:solidFill>
                  <a:srgbClr val="FFFFFF"/>
                </a:solidFill>
                <a:latin typeface="+mj-lt"/>
                <a:cs typeface="Arial"/>
              </a:rPr>
              <a:t>Snap</a:t>
            </a:r>
            <a:endParaRPr lang="pl-PL" sz="2800" dirty="0">
              <a:latin typeface="Arial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AA7A91DF-7A9D-6F92-E4DC-94C582E97BA2}"/>
              </a:ext>
            </a:extLst>
          </p:cNvPr>
          <p:cNvSpPr txBox="1"/>
          <p:nvPr/>
        </p:nvSpPr>
        <p:spPr>
          <a:xfrm>
            <a:off x="388153" y="1455814"/>
            <a:ext cx="4585903" cy="45654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de-DE" i="1" dirty="0">
                <a:solidFill>
                  <a:schemeClr val="bg1"/>
                </a:solidFill>
              </a:rPr>
              <a:t>Bitte beachten: Dieser Loungesessel ist so konstruiert, dass er leicht zerlegbar ist!</a:t>
            </a:r>
            <a:endParaRPr lang="pl-PL" i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i="1" dirty="0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sz="1867" dirty="0">
              <a:solidFill>
                <a:srgbClr val="FFFFFF"/>
              </a:solidFill>
              <a:latin typeface="Arial" panose="020B0604020202020204"/>
              <a:ea typeface="Post Grotesk Book" panose="02000000000000000000" pitchFamily="2" charset="0"/>
            </a:endParaRPr>
          </a:p>
          <a:p>
            <a:pPr marL="342900" indent="-342900" defTabSz="1038977">
              <a:buFont typeface="+mj-lt"/>
              <a:buAutoNum type="arabicPeriod" startAt="3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b="1" u="sng" dirty="0">
                <a:solidFill>
                  <a:schemeClr val="bg1"/>
                </a:solidFill>
              </a:rPr>
              <a:t>RECYCLING - </a:t>
            </a:r>
            <a:r>
              <a:rPr lang="de-DE" b="1" u="sng" dirty="0">
                <a:solidFill>
                  <a:schemeClr val="bg1"/>
                </a:solidFill>
              </a:rPr>
              <a:t>Zerlegen Sie den Loungesessel in seine Einzelteile</a:t>
            </a:r>
            <a:br>
              <a:rPr lang="de-DE" b="1" u="sng" dirty="0">
                <a:solidFill>
                  <a:schemeClr val="bg1"/>
                </a:solidFill>
              </a:rPr>
            </a:br>
            <a:r>
              <a:rPr lang="de-DE" sz="1600" i="1" dirty="0">
                <a:solidFill>
                  <a:schemeClr val="bg1"/>
                </a:solidFill>
              </a:rPr>
              <a:t>Recycling ist die beste Option für dieses Produkt, da die unterschiedlichen Materialien leicht getrennt werden können.</a:t>
            </a: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b="1" dirty="0">
              <a:solidFill>
                <a:schemeClr val="bg1"/>
              </a:solidFill>
            </a:endParaRPr>
          </a:p>
          <a:p>
            <a:pPr marL="342900" indent="-342900" defTabSz="1038977">
              <a:buFont typeface="+mj-lt"/>
              <a:buAutoNum type="arabicPeriod" startAt="4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de-DE" b="1" u="sng" dirty="0">
                <a:solidFill>
                  <a:schemeClr val="bg1"/>
                </a:solidFill>
              </a:rPr>
              <a:t>Rückgabe / Kontaktaufnahme mit der örtlichen Abfallentsorgung</a:t>
            </a:r>
            <a:br>
              <a:rPr lang="de-DE" b="1" u="sng" dirty="0">
                <a:solidFill>
                  <a:schemeClr val="bg1"/>
                </a:solidFill>
              </a:rPr>
            </a:br>
            <a:r>
              <a:rPr lang="de-DE" sz="1600" i="1" dirty="0">
                <a:solidFill>
                  <a:schemeClr val="bg1"/>
                </a:solidFill>
              </a:rPr>
              <a:t>Sollte der Stuhl beschädigt sein oder nicht demontiert werden können, wenden Sie sich bitte an Ihre örtliche Abfallentsorgungsstelle, um das Material ordnungsgemäß zu entsorgen.</a:t>
            </a:r>
            <a:endParaRPr lang="pl-PL" sz="16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F0F73-C23A-00A7-1A9E-0DBEAD566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1" y="-1"/>
            <a:ext cx="7040880" cy="60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06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Flokk">
  <a:themeElements>
    <a:clrScheme name="Flokk">
      <a:dk1>
        <a:srgbClr val="222222"/>
      </a:dk1>
      <a:lt1>
        <a:srgbClr val="FFFFFF"/>
      </a:lt1>
      <a:dk2>
        <a:srgbClr val="164E41"/>
      </a:dk2>
      <a:lt2>
        <a:srgbClr val="E0DCD9"/>
      </a:lt2>
      <a:accent1>
        <a:srgbClr val="9CB4AF"/>
      </a:accent1>
      <a:accent2>
        <a:srgbClr val="D5C2B5"/>
      </a:accent2>
      <a:accent3>
        <a:srgbClr val="E6E4E1"/>
      </a:accent3>
      <a:accent4>
        <a:srgbClr val="9CB4AF"/>
      </a:accent4>
      <a:accent5>
        <a:srgbClr val="D5C2B5"/>
      </a:accent5>
      <a:accent6>
        <a:srgbClr val="E6E3E1"/>
      </a:accent6>
      <a:hlink>
        <a:srgbClr val="0C433B"/>
      </a:hlink>
      <a:folHlink>
        <a:srgbClr val="237F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baseline="0" dirty="0" smtClean="0">
            <a:solidFill>
              <a:srgbClr val="174E42"/>
            </a:solidFill>
            <a:latin typeface="Franklin Gothic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okk_template_16_9" id="{E70258E5-CE58-1C4A-A725-95D2C7AB9F83}" vid="{7EEFF6F5-01A7-E146-A1AA-ADE6274CE38A}"/>
    </a:ext>
  </a:extLst>
</a:theme>
</file>

<file path=ppt/theme/theme2.xml><?xml version="1.0" encoding="utf-8"?>
<a:theme xmlns:a="http://schemas.openxmlformats.org/drawingml/2006/main" name="Flokk">
  <a:themeElements>
    <a:clrScheme name="Flokk">
      <a:dk1>
        <a:srgbClr val="222222"/>
      </a:dk1>
      <a:lt1>
        <a:srgbClr val="FFFFFF"/>
      </a:lt1>
      <a:dk2>
        <a:srgbClr val="164E41"/>
      </a:dk2>
      <a:lt2>
        <a:srgbClr val="E0DCD9"/>
      </a:lt2>
      <a:accent1>
        <a:srgbClr val="9CB4AF"/>
      </a:accent1>
      <a:accent2>
        <a:srgbClr val="D5C2B5"/>
      </a:accent2>
      <a:accent3>
        <a:srgbClr val="E6E4E1"/>
      </a:accent3>
      <a:accent4>
        <a:srgbClr val="9CB4AF"/>
      </a:accent4>
      <a:accent5>
        <a:srgbClr val="D5C2B5"/>
      </a:accent5>
      <a:accent6>
        <a:srgbClr val="E6E3E1"/>
      </a:accent6>
      <a:hlink>
        <a:srgbClr val="0C433B"/>
      </a:hlink>
      <a:folHlink>
        <a:srgbClr val="237F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baseline="0" dirty="0" smtClean="0">
            <a:solidFill>
              <a:srgbClr val="174E42"/>
            </a:solidFill>
            <a:latin typeface="Franklin Gothic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okk_template_16_9" id="{E70258E5-CE58-1C4A-A725-95D2C7AB9F83}" vid="{7EEFF6F5-01A7-E146-A1AA-ADE6274CE38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c24231-af33-4393-8b25-009bc2e7ca9e" xsi:nil="true"/>
    <lcf76f155ced4ddcb4097134ff3c332f xmlns="292b8c96-74c9-4f3e-9693-f229e7f0d5d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E2D064B85354E8B61AF8BACE93875" ma:contentTypeVersion="11" ma:contentTypeDescription="Create a new document." ma:contentTypeScope="" ma:versionID="8f13976fabbd7f12c4537e06d6de36ef">
  <xsd:schema xmlns:xsd="http://www.w3.org/2001/XMLSchema" xmlns:xs="http://www.w3.org/2001/XMLSchema" xmlns:p="http://schemas.microsoft.com/office/2006/metadata/properties" xmlns:ns2="292b8c96-74c9-4f3e-9693-f229e7f0d5d0" xmlns:ns3="9ec24231-af33-4393-8b25-009bc2e7ca9e" targetNamespace="http://schemas.microsoft.com/office/2006/metadata/properties" ma:root="true" ma:fieldsID="11f81f9b5114867b6dd7e1ba947a712b" ns2:_="" ns3:_="">
    <xsd:import namespace="292b8c96-74c9-4f3e-9693-f229e7f0d5d0"/>
    <xsd:import namespace="9ec24231-af33-4393-8b25-009bc2e7ca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b8c96-74c9-4f3e-9693-f229e7f0d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9a2a56f-892c-47f2-b04f-7c4cdc3e1d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24231-af33-4393-8b25-009bc2e7ca9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2b15786-3bfa-4160-a789-5119474edc38}" ma:internalName="TaxCatchAll" ma:showField="CatchAllData" ma:web="9ec24231-af33-4393-8b25-009bc2e7c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53BA29-C00A-4F9F-BEF2-6A9AFCCD65A4}">
  <ds:schemaRefs>
    <ds:schemaRef ds:uri="http://schemas.microsoft.com/office/2006/metadata/properties"/>
    <ds:schemaRef ds:uri="http://schemas.microsoft.com/office/infopath/2007/PartnerControls"/>
    <ds:schemaRef ds:uri="9ec24231-af33-4393-8b25-009bc2e7ca9e"/>
    <ds:schemaRef ds:uri="292b8c96-74c9-4f3e-9693-f229e7f0d5d0"/>
  </ds:schemaRefs>
</ds:datastoreItem>
</file>

<file path=customXml/itemProps2.xml><?xml version="1.0" encoding="utf-8"?>
<ds:datastoreItem xmlns:ds="http://schemas.openxmlformats.org/officeDocument/2006/customXml" ds:itemID="{555EA0BC-149E-4680-92EA-042AE1D25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C025D-58B0-457C-B072-02C3B0F940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b8c96-74c9-4f3e-9693-f229e7f0d5d0"/>
    <ds:schemaRef ds:uri="9ec24231-af33-4393-8b25-009bc2e7ca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Breitbild</PresentationFormat>
  <Paragraphs>17</Paragraphs>
  <Slides>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Aptos</vt:lpstr>
      <vt:lpstr>Arial</vt:lpstr>
      <vt:lpstr>Arial Regular</vt:lpstr>
      <vt:lpstr>Franklin Gothic Book</vt:lpstr>
      <vt:lpstr>Post Grotesk</vt:lpstr>
      <vt:lpstr>Wingdings</vt:lpstr>
      <vt:lpstr>18_Flokk</vt:lpstr>
      <vt:lpstr>Flokk</vt:lpstr>
      <vt:lpstr>think-cell Slide</vt:lpstr>
      <vt:lpstr>Entsorgung des Produkts - Profim Snap</vt:lpstr>
      <vt:lpstr>Entsorgung des Produkts - Profim Snap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dispose of chair  - Profim Normo</dc:title>
  <dc:creator>Damian Bąkowski</dc:creator>
  <cp:lastModifiedBy>Svanja Singer</cp:lastModifiedBy>
  <cp:revision>6</cp:revision>
  <dcterms:created xsi:type="dcterms:W3CDTF">2024-03-06T10:07:21Z</dcterms:created>
  <dcterms:modified xsi:type="dcterms:W3CDTF">2024-10-01T10:40:17Z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0x010100993E2D064B85354E8B61AF8BACE93875</vt:lpwstr>
  </property>
  <property fmtid="{D5CDD505-2E9C-101B-9397-08002B2CF9AE}" pid="3" name="MediaServiceImageTags">
    <vt:lpwstr/>
  </property>
</Properties>
</file>