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707" r:id="rId6"/>
  </p:sldMasterIdLst>
  <p:notesMasterIdLst>
    <p:notesMasterId r:id="rId9"/>
  </p:notesMasterIdLst>
  <p:sldIdLst>
    <p:sldId id="2134805478" r:id="rId7"/>
    <p:sldId id="214570718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AE37D-E18E-498E-B444-EB09842D55DF}" v="7" dt="2024-09-27T11:57:32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Bąkowski" userId="148b5550-951f-4469-a424-8c0f930d3d0a" providerId="ADAL" clId="{607AE37D-E18E-498E-B444-EB09842D55DF}"/>
    <pc:docChg chg="undo custSel modSld">
      <pc:chgData name="Damian Bąkowski" userId="148b5550-951f-4469-a424-8c0f930d3d0a" providerId="ADAL" clId="{607AE37D-E18E-498E-B444-EB09842D55DF}" dt="2024-09-27T11:58:26.103" v="59" actId="6549"/>
      <pc:docMkLst>
        <pc:docMk/>
      </pc:docMkLst>
      <pc:sldChg chg="addSp delSp modSp mod">
        <pc:chgData name="Damian Bąkowski" userId="148b5550-951f-4469-a424-8c0f930d3d0a" providerId="ADAL" clId="{607AE37D-E18E-498E-B444-EB09842D55DF}" dt="2024-09-27T11:58:26.103" v="59" actId="6549"/>
        <pc:sldMkLst>
          <pc:docMk/>
          <pc:sldMk cId="1123231115" sldId="2134805478"/>
        </pc:sldMkLst>
        <pc:spChg chg="del">
          <ac:chgData name="Damian Bąkowski" userId="148b5550-951f-4469-a424-8c0f930d3d0a" providerId="ADAL" clId="{607AE37D-E18E-498E-B444-EB09842D55DF}" dt="2024-09-27T11:57:34.994" v="45" actId="478"/>
          <ac:spMkLst>
            <pc:docMk/>
            <pc:sldMk cId="1123231115" sldId="2134805478"/>
            <ac:spMk id="4" creationId="{D8D3E6C6-C92A-9C49-83C9-47E6C5CCB950}"/>
          </ac:spMkLst>
        </pc:spChg>
        <pc:spChg chg="mod">
          <ac:chgData name="Damian Bąkowski" userId="148b5550-951f-4469-a424-8c0f930d3d0a" providerId="ADAL" clId="{607AE37D-E18E-498E-B444-EB09842D55DF}" dt="2024-09-27T11:58:26.103" v="59" actId="6549"/>
          <ac:spMkLst>
            <pc:docMk/>
            <pc:sldMk cId="1123231115" sldId="2134805478"/>
            <ac:spMk id="5" creationId="{FDAAE502-6082-D14C-9D31-2E3F4BA95BE7}"/>
          </ac:spMkLst>
        </pc:spChg>
        <pc:picChg chg="del">
          <ac:chgData name="Damian Bąkowski" userId="148b5550-951f-4469-a424-8c0f930d3d0a" providerId="ADAL" clId="{607AE37D-E18E-498E-B444-EB09842D55DF}" dt="2024-09-27T11:57:32.793" v="44" actId="478"/>
          <ac:picMkLst>
            <pc:docMk/>
            <pc:sldMk cId="1123231115" sldId="2134805478"/>
            <ac:picMk id="2" creationId="{A14820B9-BFF9-4DE0-CA50-2DD213AB7C05}"/>
          </ac:picMkLst>
        </pc:picChg>
        <pc:picChg chg="add del mod">
          <ac:chgData name="Damian Bąkowski" userId="148b5550-951f-4469-a424-8c0f930d3d0a" providerId="ADAL" clId="{607AE37D-E18E-498E-B444-EB09842D55DF}" dt="2024-09-27T11:55:08.750" v="22" actId="22"/>
          <ac:picMkLst>
            <pc:docMk/>
            <pc:sldMk cId="1123231115" sldId="2134805478"/>
            <ac:picMk id="6" creationId="{7456893F-E7A9-37DB-B13D-DD9780AAD9B6}"/>
          </ac:picMkLst>
        </pc:picChg>
        <pc:picChg chg="add del mod">
          <ac:chgData name="Damian Bąkowski" userId="148b5550-951f-4469-a424-8c0f930d3d0a" providerId="ADAL" clId="{607AE37D-E18E-498E-B444-EB09842D55DF}" dt="2024-09-27T11:56:18.753" v="29" actId="478"/>
          <ac:picMkLst>
            <pc:docMk/>
            <pc:sldMk cId="1123231115" sldId="2134805478"/>
            <ac:picMk id="9" creationId="{F4811D94-937F-1D53-070D-2289B342771D}"/>
          </ac:picMkLst>
        </pc:picChg>
        <pc:picChg chg="add del mod">
          <ac:chgData name="Damian Bąkowski" userId="148b5550-951f-4469-a424-8c0f930d3d0a" providerId="ADAL" clId="{607AE37D-E18E-498E-B444-EB09842D55DF}" dt="2024-09-27T11:56:33.137" v="34" actId="478"/>
          <ac:picMkLst>
            <pc:docMk/>
            <pc:sldMk cId="1123231115" sldId="2134805478"/>
            <ac:picMk id="11" creationId="{FD3F434D-769C-D54A-FF5A-189700F01537}"/>
          </ac:picMkLst>
        </pc:picChg>
        <pc:picChg chg="add del mod">
          <ac:chgData name="Damian Bąkowski" userId="148b5550-951f-4469-a424-8c0f930d3d0a" providerId="ADAL" clId="{607AE37D-E18E-498E-B444-EB09842D55DF}" dt="2024-09-27T11:56:56.494" v="38" actId="478"/>
          <ac:picMkLst>
            <pc:docMk/>
            <pc:sldMk cId="1123231115" sldId="2134805478"/>
            <ac:picMk id="13" creationId="{47F6B346-FAC5-B36F-8DB9-B8DC7CDE1644}"/>
          </ac:picMkLst>
        </pc:picChg>
        <pc:picChg chg="add mod ord">
          <ac:chgData name="Damian Bąkowski" userId="148b5550-951f-4469-a424-8c0f930d3d0a" providerId="ADAL" clId="{607AE37D-E18E-498E-B444-EB09842D55DF}" dt="2024-09-27T11:57:31.157" v="43" actId="167"/>
          <ac:picMkLst>
            <pc:docMk/>
            <pc:sldMk cId="1123231115" sldId="2134805478"/>
            <ac:picMk id="15" creationId="{81F7F593-03D3-3548-1887-75B3AA027989}"/>
          </ac:picMkLst>
        </pc:picChg>
        <pc:cxnChg chg="add mod">
          <ac:chgData name="Damian Bąkowski" userId="148b5550-951f-4469-a424-8c0f930d3d0a" providerId="ADAL" clId="{607AE37D-E18E-498E-B444-EB09842D55DF}" dt="2024-09-27T11:58:09.975" v="51" actId="1036"/>
          <ac:cxnSpMkLst>
            <pc:docMk/>
            <pc:sldMk cId="1123231115" sldId="2134805478"/>
            <ac:cxnSpMk id="17" creationId="{4F185139-0168-12D4-516B-9B79AD6A4FFC}"/>
          </ac:cxnSpMkLst>
        </pc:cxnChg>
      </pc:sldChg>
      <pc:sldChg chg="addSp delSp modSp mod">
        <pc:chgData name="Damian Bąkowski" userId="148b5550-951f-4469-a424-8c0f930d3d0a" providerId="ADAL" clId="{607AE37D-E18E-498E-B444-EB09842D55DF}" dt="2024-09-27T11:55:13.785" v="24" actId="478"/>
        <pc:sldMkLst>
          <pc:docMk/>
          <pc:sldMk cId="3449206269" sldId="2145707184"/>
        </pc:sldMkLst>
        <pc:spChg chg="mod">
          <ac:chgData name="Damian Bąkowski" userId="148b5550-951f-4469-a424-8c0f930d3d0a" providerId="ADAL" clId="{607AE37D-E18E-498E-B444-EB09842D55DF}" dt="2024-09-27T11:51:19.480" v="14" actId="6549"/>
          <ac:spMkLst>
            <pc:docMk/>
            <pc:sldMk cId="3449206269" sldId="2145707184"/>
            <ac:spMk id="5" creationId="{8F375C25-1736-50F9-E6AE-8DE8407244FB}"/>
          </ac:spMkLst>
        </pc:spChg>
        <pc:picChg chg="add del">
          <ac:chgData name="Damian Bąkowski" userId="148b5550-951f-4469-a424-8c0f930d3d0a" providerId="ADAL" clId="{607AE37D-E18E-498E-B444-EB09842D55DF}" dt="2024-09-27T11:55:13.785" v="24" actId="478"/>
          <ac:picMkLst>
            <pc:docMk/>
            <pc:sldMk cId="3449206269" sldId="2145707184"/>
            <ac:picMk id="2" creationId="{E094C5BB-72B4-7175-107C-45BF22890738}"/>
          </ac:picMkLst>
        </pc:picChg>
        <pc:picChg chg="add mod">
          <ac:chgData name="Damian Bąkowski" userId="148b5550-951f-4469-a424-8c0f930d3d0a" providerId="ADAL" clId="{607AE37D-E18E-498E-B444-EB09842D55DF}" dt="2024-09-27T11:55:11.952" v="23" actId="167"/>
          <ac:picMkLst>
            <pc:docMk/>
            <pc:sldMk cId="3449206269" sldId="2145707184"/>
            <ac:picMk id="1026" creationId="{675D6522-5B5D-BF60-6377-A5BCEA68990D}"/>
          </ac:picMkLst>
        </pc:picChg>
      </pc:sldChg>
    </pc:docChg>
  </pc:docChgLst>
  <pc:docChgLst>
    <pc:chgData name="Damian Bąkowski" userId="148b5550-951f-4469-a424-8c0f930d3d0a" providerId="ADAL" clId="{E614DB47-AF1B-46C5-99F6-F4D12F28B057}"/>
    <pc:docChg chg="undo custSel addSld delSld modSld sldOrd">
      <pc:chgData name="Damian Bąkowski" userId="148b5550-951f-4469-a424-8c0f930d3d0a" providerId="ADAL" clId="{E614DB47-AF1B-46C5-99F6-F4D12F28B057}" dt="2024-04-25T10:44:20.659" v="386" actId="20577"/>
      <pc:docMkLst>
        <pc:docMk/>
      </pc:docMkLst>
      <pc:sldChg chg="addSp delSp modSp mod delAnim">
        <pc:chgData name="Damian Bąkowski" userId="148b5550-951f-4469-a424-8c0f930d3d0a" providerId="ADAL" clId="{E614DB47-AF1B-46C5-99F6-F4D12F28B057}" dt="2024-04-25T07:15:32.587" v="158" actId="6549"/>
        <pc:sldMkLst>
          <pc:docMk/>
          <pc:sldMk cId="1123231115" sldId="2134805478"/>
        </pc:sldMkLst>
        <pc:spChg chg="mod">
          <ac:chgData name="Damian Bąkowski" userId="148b5550-951f-4469-a424-8c0f930d3d0a" providerId="ADAL" clId="{E614DB47-AF1B-46C5-99F6-F4D12F28B057}" dt="2024-04-25T07:15:32.587" v="158" actId="6549"/>
          <ac:spMkLst>
            <pc:docMk/>
            <pc:sldMk cId="1123231115" sldId="2134805478"/>
            <ac:spMk id="5" creationId="{FDAAE502-6082-D14C-9D31-2E3F4BA95BE7}"/>
          </ac:spMkLst>
        </pc:spChg>
        <pc:spChg chg="mod">
          <ac:chgData name="Damian Bąkowski" userId="148b5550-951f-4469-a424-8c0f930d3d0a" providerId="ADAL" clId="{E614DB47-AF1B-46C5-99F6-F4D12F28B057}" dt="2024-04-25T06:52:15.751" v="39" actId="20577"/>
          <ac:spMkLst>
            <pc:docMk/>
            <pc:sldMk cId="1123231115" sldId="2134805478"/>
            <ac:spMk id="8" creationId="{9D4C8798-A194-EC28-2BEF-DF04FE07C2E4}"/>
          </ac:spMkLst>
        </pc:spChg>
        <pc:picChg chg="add mod">
          <ac:chgData name="Damian Bąkowski" userId="148b5550-951f-4469-a424-8c0f930d3d0a" providerId="ADAL" clId="{E614DB47-AF1B-46C5-99F6-F4D12F28B057}" dt="2024-04-25T07:13:28.522" v="144" actId="1076"/>
          <ac:picMkLst>
            <pc:docMk/>
            <pc:sldMk cId="1123231115" sldId="2134805478"/>
            <ac:picMk id="2" creationId="{A14820B9-BFF9-4DE0-CA50-2DD213AB7C05}"/>
          </ac:picMkLst>
        </pc:picChg>
        <pc:picChg chg="del">
          <ac:chgData name="Damian Bąkowski" userId="148b5550-951f-4469-a424-8c0f930d3d0a" providerId="ADAL" clId="{E614DB47-AF1B-46C5-99F6-F4D12F28B057}" dt="2024-04-25T07:13:24.120" v="142" actId="478"/>
          <ac:picMkLst>
            <pc:docMk/>
            <pc:sldMk cId="1123231115" sldId="2134805478"/>
            <ac:picMk id="15" creationId="{81CD9C4D-3127-4D55-1105-5E1E62F8187E}"/>
          </ac:picMkLst>
        </pc:picChg>
      </pc:sldChg>
      <pc:sldChg chg="addSp delSp modSp mod ord">
        <pc:chgData name="Damian Bąkowski" userId="148b5550-951f-4469-a424-8c0f930d3d0a" providerId="ADAL" clId="{E614DB47-AF1B-46C5-99F6-F4D12F28B057}" dt="2024-04-25T10:44:20.659" v="386" actId="20577"/>
        <pc:sldMkLst>
          <pc:docMk/>
          <pc:sldMk cId="3449206269" sldId="2145707184"/>
        </pc:sldMkLst>
        <pc:spChg chg="mod">
          <ac:chgData name="Damian Bąkowski" userId="148b5550-951f-4469-a424-8c0f930d3d0a" providerId="ADAL" clId="{E614DB47-AF1B-46C5-99F6-F4D12F28B057}" dt="2024-04-25T06:52:54.722" v="71" actId="6549"/>
          <ac:spMkLst>
            <pc:docMk/>
            <pc:sldMk cId="3449206269" sldId="2145707184"/>
            <ac:spMk id="5" creationId="{8F375C25-1736-50F9-E6AE-8DE8407244FB}"/>
          </ac:spMkLst>
        </pc:spChg>
        <pc:spChg chg="mod">
          <ac:chgData name="Damian Bąkowski" userId="148b5550-951f-4469-a424-8c0f930d3d0a" providerId="ADAL" clId="{E614DB47-AF1B-46C5-99F6-F4D12F28B057}" dt="2024-04-25T10:44:20.659" v="386" actId="20577"/>
          <ac:spMkLst>
            <pc:docMk/>
            <pc:sldMk cId="3449206269" sldId="2145707184"/>
            <ac:spMk id="19" creationId="{AA7A91DF-7A9D-6F92-E4DC-94C582E97BA2}"/>
          </ac:spMkLst>
        </pc:spChg>
        <pc:picChg chg="add mod">
          <ac:chgData name="Damian Bąkowski" userId="148b5550-951f-4469-a424-8c0f930d3d0a" providerId="ADAL" clId="{E614DB47-AF1B-46C5-99F6-F4D12F28B057}" dt="2024-04-25T07:16:14.991" v="162" actId="14100"/>
          <ac:picMkLst>
            <pc:docMk/>
            <pc:sldMk cId="3449206269" sldId="2145707184"/>
            <ac:picMk id="2" creationId="{E094C5BB-72B4-7175-107C-45BF22890738}"/>
          </ac:picMkLst>
        </pc:picChg>
        <pc:picChg chg="del">
          <ac:chgData name="Damian Bąkowski" userId="148b5550-951f-4469-a424-8c0f930d3d0a" providerId="ADAL" clId="{E614DB47-AF1B-46C5-99F6-F4D12F28B057}" dt="2024-04-25T07:12:50.217" v="137" actId="478"/>
          <ac:picMkLst>
            <pc:docMk/>
            <pc:sldMk cId="3449206269" sldId="2145707184"/>
            <ac:picMk id="20" creationId="{394FA58D-B73C-DFA7-E74A-974C6F69BDB4}"/>
          </ac:picMkLst>
        </pc:picChg>
      </pc:sldChg>
      <pc:sldChg chg="addSp delSp modSp add del mod">
        <pc:chgData name="Damian Bąkowski" userId="148b5550-951f-4469-a424-8c0f930d3d0a" providerId="ADAL" clId="{E614DB47-AF1B-46C5-99F6-F4D12F28B057}" dt="2024-04-25T07:16:21.509" v="163" actId="47"/>
        <pc:sldMkLst>
          <pc:docMk/>
          <pc:sldMk cId="2411309986" sldId="2147473439"/>
        </pc:sldMkLst>
        <pc:spChg chg="add mod">
          <ac:chgData name="Damian Bąkowski" userId="148b5550-951f-4469-a424-8c0f930d3d0a" providerId="ADAL" clId="{E614DB47-AF1B-46C5-99F6-F4D12F28B057}" dt="2024-04-25T07:11:59.241" v="124"/>
          <ac:spMkLst>
            <pc:docMk/>
            <pc:sldMk cId="2411309986" sldId="2147473439"/>
            <ac:spMk id="2" creationId="{101F4D4E-EEF7-61F6-6857-AD5AF099908A}"/>
          </ac:spMkLst>
        </pc:spChg>
        <pc:spChg chg="add mod">
          <ac:chgData name="Damian Bąkowski" userId="148b5550-951f-4469-a424-8c0f930d3d0a" providerId="ADAL" clId="{E614DB47-AF1B-46C5-99F6-F4D12F28B057}" dt="2024-04-25T07:11:59.241" v="124"/>
          <ac:spMkLst>
            <pc:docMk/>
            <pc:sldMk cId="2411309986" sldId="2147473439"/>
            <ac:spMk id="3" creationId="{F08FB571-30F3-DF5A-8B29-2D332E83C77A}"/>
          </ac:spMkLst>
        </pc:spChg>
        <pc:spChg chg="del">
          <ac:chgData name="Damian Bąkowski" userId="148b5550-951f-4469-a424-8c0f930d3d0a" providerId="ADAL" clId="{E614DB47-AF1B-46C5-99F6-F4D12F28B057}" dt="2024-04-25T07:11:31.342" v="123" actId="478"/>
          <ac:spMkLst>
            <pc:docMk/>
            <pc:sldMk cId="2411309986" sldId="2147473439"/>
            <ac:spMk id="5" creationId="{F0C5A048-1ADE-A8E0-5DE0-CCE72BD98D1D}"/>
          </ac:spMkLst>
        </pc:spChg>
        <pc:picChg chg="del">
          <ac:chgData name="Damian Bąkowski" userId="148b5550-951f-4469-a424-8c0f930d3d0a" providerId="ADAL" clId="{E614DB47-AF1B-46C5-99F6-F4D12F28B057}" dt="2024-04-25T07:11:28.861" v="122" actId="478"/>
          <ac:picMkLst>
            <pc:docMk/>
            <pc:sldMk cId="2411309986" sldId="2147473439"/>
            <ac:picMk id="7" creationId="{FD5D86D4-10BB-2FA2-69FB-F351DB3CD4AC}"/>
          </ac:picMkLst>
        </pc:picChg>
      </pc:sldChg>
      <pc:sldChg chg="addSp delSp modSp del mod">
        <pc:chgData name="Damian Bąkowski" userId="148b5550-951f-4469-a424-8c0f930d3d0a" providerId="ADAL" clId="{E614DB47-AF1B-46C5-99F6-F4D12F28B057}" dt="2024-04-25T07:16:22.483" v="164" actId="47"/>
        <pc:sldMkLst>
          <pc:docMk/>
          <pc:sldMk cId="3326941582" sldId="2147473450"/>
        </pc:sldMkLst>
        <pc:spChg chg="del">
          <ac:chgData name="Damian Bąkowski" userId="148b5550-951f-4469-a424-8c0f930d3d0a" providerId="ADAL" clId="{E614DB47-AF1B-46C5-99F6-F4D12F28B057}" dt="2024-04-25T07:12:26.038" v="126" actId="478"/>
          <ac:spMkLst>
            <pc:docMk/>
            <pc:sldMk cId="3326941582" sldId="2147473450"/>
            <ac:spMk id="7" creationId="{D35179A4-95E9-F50B-993A-E3823E2BF84B}"/>
          </ac:spMkLst>
        </pc:spChg>
        <pc:spChg chg="del mod">
          <ac:chgData name="Damian Bąkowski" userId="148b5550-951f-4469-a424-8c0f930d3d0a" providerId="ADAL" clId="{E614DB47-AF1B-46C5-99F6-F4D12F28B057}" dt="2024-04-25T07:12:44.086" v="135" actId="478"/>
          <ac:spMkLst>
            <pc:docMk/>
            <pc:sldMk cId="3326941582" sldId="2147473450"/>
            <ac:spMk id="8" creationId="{FF3F54E0-0BCF-4D3F-8657-BC9B116BE31D}"/>
          </ac:spMkLst>
        </pc:spChg>
        <pc:spChg chg="del">
          <ac:chgData name="Damian Bąkowski" userId="148b5550-951f-4469-a424-8c0f930d3d0a" providerId="ADAL" clId="{E614DB47-AF1B-46C5-99F6-F4D12F28B057}" dt="2024-04-25T07:12:37.300" v="131" actId="478"/>
          <ac:spMkLst>
            <pc:docMk/>
            <pc:sldMk cId="3326941582" sldId="2147473450"/>
            <ac:spMk id="9" creationId="{5480936A-0BD9-9A3E-BF46-E9F087E5CF89}"/>
          </ac:spMkLst>
        </pc:spChg>
        <pc:spChg chg="del">
          <ac:chgData name="Damian Bąkowski" userId="148b5550-951f-4469-a424-8c0f930d3d0a" providerId="ADAL" clId="{E614DB47-AF1B-46C5-99F6-F4D12F28B057}" dt="2024-04-25T07:12:38.980" v="132" actId="478"/>
          <ac:spMkLst>
            <pc:docMk/>
            <pc:sldMk cId="3326941582" sldId="2147473450"/>
            <ac:spMk id="10" creationId="{FB28C518-17E2-C5C1-2ACE-C7399127CE9E}"/>
          </ac:spMkLst>
        </pc:spChg>
        <pc:spChg chg="del">
          <ac:chgData name="Damian Bąkowski" userId="148b5550-951f-4469-a424-8c0f930d3d0a" providerId="ADAL" clId="{E614DB47-AF1B-46C5-99F6-F4D12F28B057}" dt="2024-04-25T07:12:27.683" v="127" actId="478"/>
          <ac:spMkLst>
            <pc:docMk/>
            <pc:sldMk cId="3326941582" sldId="2147473450"/>
            <ac:spMk id="16" creationId="{3045ADBC-6038-7B67-3FD7-8A92131326B3}"/>
          </ac:spMkLst>
        </pc:spChg>
        <pc:spChg chg="del">
          <ac:chgData name="Damian Bąkowski" userId="148b5550-951f-4469-a424-8c0f930d3d0a" providerId="ADAL" clId="{E614DB47-AF1B-46C5-99F6-F4D12F28B057}" dt="2024-04-25T07:12:37.300" v="131" actId="478"/>
          <ac:spMkLst>
            <pc:docMk/>
            <pc:sldMk cId="3326941582" sldId="2147473450"/>
            <ac:spMk id="19" creationId="{2E4CC662-C64D-FBDB-4C0D-A8DDD4C47331}"/>
          </ac:spMkLst>
        </pc:spChg>
        <pc:spChg chg="del">
          <ac:chgData name="Damian Bąkowski" userId="148b5550-951f-4469-a424-8c0f930d3d0a" providerId="ADAL" clId="{E614DB47-AF1B-46C5-99F6-F4D12F28B057}" dt="2024-04-25T07:12:23.916" v="125" actId="478"/>
          <ac:spMkLst>
            <pc:docMk/>
            <pc:sldMk cId="3326941582" sldId="2147473450"/>
            <ac:spMk id="42" creationId="{62CC1EFD-D68E-177A-1274-45E43B9AFA2B}"/>
          </ac:spMkLst>
        </pc:spChg>
        <pc:picChg chg="add del mod">
          <ac:chgData name="Damian Bąkowski" userId="148b5550-951f-4469-a424-8c0f930d3d0a" providerId="ADAL" clId="{E614DB47-AF1B-46C5-99F6-F4D12F28B057}" dt="2024-04-25T07:12:46.005" v="136" actId="14100"/>
          <ac:picMkLst>
            <pc:docMk/>
            <pc:sldMk cId="3326941582" sldId="2147473450"/>
            <ac:picMk id="12" creationId="{20B419B7-16C7-0B12-B80F-87D6110D5ECF}"/>
          </ac:picMkLst>
        </pc:pic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20" creationId="{DDDC6E3D-CA74-510B-0482-77045192E8B8}"/>
          </ac:cxnSpMkLst>
        </pc:cxn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21" creationId="{AA844573-F131-590D-80E4-EB0AD790D25D}"/>
          </ac:cxnSpMkLst>
        </pc:cxn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28" creationId="{319BCABE-7315-9C53-FA50-8D2F9B5DC99F}"/>
          </ac:cxnSpMkLst>
        </pc:cxn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31" creationId="{108ABF31-8C11-C6B3-7FCF-B9B9447373A2}"/>
          </ac:cxnSpMkLst>
        </pc:cxn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34" creationId="{DF874ACB-B3FB-24DB-72DB-8AC7DDE7F3E3}"/>
          </ac:cxnSpMkLst>
        </pc:cxnChg>
        <pc:cxnChg chg="del">
          <ac:chgData name="Damian Bąkowski" userId="148b5550-951f-4469-a424-8c0f930d3d0a" providerId="ADAL" clId="{E614DB47-AF1B-46C5-99F6-F4D12F28B057}" dt="2024-04-25T07:12:37.300" v="131" actId="478"/>
          <ac:cxnSpMkLst>
            <pc:docMk/>
            <pc:sldMk cId="3326941582" sldId="2147473450"/>
            <ac:cxnSpMk id="36" creationId="{E93976C2-3923-1765-59C5-6960A8C62ABF}"/>
          </ac:cxnSpMkLst>
        </pc:cxnChg>
      </pc:sldChg>
      <pc:sldMasterChg chg="delSldLayout">
        <pc:chgData name="Damian Bąkowski" userId="148b5550-951f-4469-a424-8c0f930d3d0a" providerId="ADAL" clId="{E614DB47-AF1B-46C5-99F6-F4D12F28B057}" dt="2024-04-25T07:16:22.483" v="164" actId="47"/>
        <pc:sldMasterMkLst>
          <pc:docMk/>
          <pc:sldMasterMk cId="3376739024" sldId="2147483707"/>
        </pc:sldMasterMkLst>
        <pc:sldLayoutChg chg="del">
          <pc:chgData name="Damian Bąkowski" userId="148b5550-951f-4469-a424-8c0f930d3d0a" providerId="ADAL" clId="{E614DB47-AF1B-46C5-99F6-F4D12F28B057}" dt="2024-04-25T07:16:22.483" v="164" actId="47"/>
          <pc:sldLayoutMkLst>
            <pc:docMk/>
            <pc:sldMasterMk cId="3376739024" sldId="2147483707"/>
            <pc:sldLayoutMk cId="2377011943" sldId="214748372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1124-64C4-43BB-93EE-0EA2A8F7C6A2}" type="datetimeFigureOut">
              <a:rPr lang="pl-PL" smtClean="0"/>
              <a:t>27.09.2024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7A84F-AA2D-49A0-A10B-1B4D8D89A1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5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6EBD-C22D-5B0B-9CFF-E8BD86F0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BF519E-DC65-64C8-EBE0-422177C73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30A354-5B94-F614-A293-23E79A997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68D114-7E85-AC26-7B3D-E9AE5F49B2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F5B51-7F4D-1A4A-9B73-B22C75CA4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65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emf"/><Relationship Id="rId4" Type="http://schemas.openxmlformats.org/officeDocument/2006/relationships/image" Target="../media/image1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w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9" y="384840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7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7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5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3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0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9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2" y="353500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4" y="6411537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86469" y="4576236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14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995467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4084832"/>
            <a:ext cx="1069259" cy="187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1CE24-8CBC-2247-A805-6306576F91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183" y="6418263"/>
            <a:ext cx="4927639" cy="1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99265" y="6360656"/>
            <a:ext cx="5993479" cy="288000"/>
          </a:xfrm>
          <a:prstGeom prst="rect">
            <a:avLst/>
          </a:prstGeom>
        </p:spPr>
        <p:txBody>
          <a:bodyPr/>
          <a:lstStyle/>
          <a:p>
            <a:pPr algn="ctr" defTabSz="1038899"/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47800" y="6360656"/>
            <a:ext cx="574717" cy="288000"/>
          </a:xfrm>
          <a:prstGeom prst="rect">
            <a:avLst/>
          </a:prstGeom>
        </p:spPr>
        <p:txBody>
          <a:bodyPr/>
          <a:lstStyle/>
          <a:p>
            <a:fld id="{3E35ABA6-C3F5-4D43-9942-44A51C691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9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E1C3B5-8CE2-F35A-B275-71FCEE04B2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9697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E1C3B5-8CE2-F35A-B275-71FCEE04B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61FC2BC5-8D51-7D49-B915-E95739D057BF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40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57F41F40-3550-1243-AE88-817EFD71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13599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 b="1" i="0">
                <a:solidFill>
                  <a:srgbClr val="AA8F7F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A90CA2-07D7-8647-A89F-93C81C0A5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49" y="1623327"/>
            <a:ext cx="4311249" cy="3704047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73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B_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1C5D22D-0FFB-4A9F-C444-7AB1D7CCBB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2651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1C5D22D-0FFB-4A9F-C444-7AB1D7CCBB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B2A3744-44E6-A14D-8340-63CEA70F84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13" name="Tytuł 2">
            <a:extLst>
              <a:ext uri="{FF2B5EF4-FFF2-40B4-BE49-F238E27FC236}">
                <a16:creationId xmlns:a16="http://schemas.microsoft.com/office/drawing/2014/main" id="{3D6A2861-D9B4-C347-9FA4-97F2DF50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4800" b="1" i="0">
                <a:solidFill>
                  <a:srgbClr val="174E42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1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6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87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2" y="2293583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+mj-lt"/>
                <a:ea typeface="Arial Regular"/>
                <a:cs typeface="Arial Regular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12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49" y="1833871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227779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0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6979"/>
            <a:ext cx="11137899" cy="4632805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3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3" y="1115603"/>
            <a:ext cx="5504021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649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0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0" y="1124330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34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92271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1" y="1115603"/>
            <a:ext cx="11137899" cy="5194181"/>
          </a:xfrm>
          <a:prstGeom prst="rect">
            <a:avLst/>
          </a:prstGeom>
        </p:spPr>
        <p:txBody>
          <a:bodyPr/>
          <a:lstStyle>
            <a:lvl1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1" indent="-268281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577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_slide">
    <p:bg>
      <p:bgPr>
        <a:solidFill>
          <a:srgbClr val="8C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0">
          <p15:clr>
            <a:srgbClr val="FBAE40"/>
          </p15:clr>
        </p15:guide>
        <p15:guide id="2" pos="181">
          <p15:clr>
            <a:srgbClr val="FBAE40"/>
          </p15:clr>
        </p15:guide>
        <p15:guide id="3" pos="55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rgbClr val="174E42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okk_logo_animation_trimmed.mp4">
            <a:hlinkClick r:id="" action="ppaction://media"/>
            <a:extLst>
              <a:ext uri="{FF2B5EF4-FFF2-40B4-BE49-F238E27FC236}">
                <a16:creationId xmlns:a16="http://schemas.microsoft.com/office/drawing/2014/main" id="{85A7770F-407F-D64C-A3A4-1371166C725B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6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reak_slide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reak_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634118" y="3165116"/>
            <a:ext cx="8923767" cy="5277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32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Headline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3651"/>
            <a:ext cx="973740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65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97284" y="4639298"/>
            <a:ext cx="10073216" cy="165644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67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</a:t>
            </a:r>
            <a:br>
              <a:rPr lang="en-US"/>
            </a:br>
            <a:r>
              <a:rPr lang="en-US" err="1"/>
              <a:t>Fridtjof</a:t>
            </a:r>
            <a:r>
              <a:rPr lang="en-US"/>
              <a:t> </a:t>
            </a:r>
            <a:r>
              <a:rPr lang="en-US" err="1"/>
              <a:t>Nansens</a:t>
            </a:r>
            <a:r>
              <a:rPr lang="en-US"/>
              <a:t> </a:t>
            </a:r>
            <a:r>
              <a:rPr lang="en-US" err="1"/>
              <a:t>vei</a:t>
            </a:r>
            <a:r>
              <a:rPr lang="en-US"/>
              <a:t> 12</a:t>
            </a:r>
            <a:br>
              <a:rPr lang="en-US"/>
            </a:br>
            <a:r>
              <a:rPr lang="en-US"/>
              <a:t>0301 Oslo – Norway</a:t>
            </a:r>
            <a:br>
              <a:rPr lang="en-US"/>
            </a:br>
            <a:r>
              <a:rPr lang="en-US"/>
              <a:t>Tel: +47 22 59 59 00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76364C-E58F-4446-BBA1-A83B92E1F8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81185" y="6437994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_slide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995466"/>
            <a:ext cx="2408081" cy="650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4084832"/>
            <a:ext cx="1069259" cy="18786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0CCA5B3-96DE-7842-BD2F-DA463AD618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2168" y="6173410"/>
            <a:ext cx="5747664" cy="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0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40920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64" progId="TCLayout.ActiveDocument.1">
                  <p:embed/>
                </p:oleObj>
              </mc:Choice>
              <mc:Fallback>
                <p:oleObj name="think-cell Slide" r:id="rId3" imgW="663" imgH="66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0400" y="1143003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72756" y="0"/>
            <a:ext cx="908049" cy="248101"/>
          </a:xfrm>
          <a:prstGeom prst="rect">
            <a:avLst/>
          </a:prstGeom>
        </p:spPr>
        <p:txBody>
          <a:bodyPr/>
          <a:lstStyle/>
          <a:p>
            <a:pPr defTabSz="1038925"/>
            <a:fld id="{876E4242-7A02-D347-868C-7102E2A10D49}" type="datetime1">
              <a:rPr lang="en-US" smtClean="0">
                <a:solidFill>
                  <a:srgbClr val="222222"/>
                </a:solidFill>
              </a:rPr>
              <a:pPr defTabSz="1038925"/>
              <a:t>9/27/2024</a:t>
            </a:fld>
            <a:endParaRPr lang="en-US">
              <a:solidFill>
                <a:srgbClr val="22222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0400" y="445931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526291" y="6356354"/>
            <a:ext cx="1139428" cy="366183"/>
          </a:xfrm>
        </p:spPr>
        <p:txBody>
          <a:bodyPr/>
          <a:lstStyle/>
          <a:p>
            <a:pPr defTabSz="1038925"/>
            <a:fld id="{4C8A2398-00AD-E248-B160-42043925DF03}" type="slidenum">
              <a:rPr lang="sv-SE" smtClean="0"/>
              <a:pPr defTabSz="1038925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38117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97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8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8C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83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3080" y="0"/>
            <a:ext cx="12192000" cy="6028267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04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1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0" y="1833872"/>
            <a:ext cx="2523663" cy="68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2" y="6334612"/>
            <a:ext cx="1069259" cy="356419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9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6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364049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17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11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97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rgbClr val="174E42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49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22560BA9-7805-7045-BC29-9DA6A8ACE2FB}"/>
              </a:ext>
            </a:extLst>
          </p:cNvPr>
          <p:cNvSpPr/>
          <p:nvPr userDrawn="1"/>
        </p:nvSpPr>
        <p:spPr>
          <a:xfrm>
            <a:off x="5174827" y="0"/>
            <a:ext cx="7017173" cy="6858000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92C5B48E-B8ED-584A-A6C8-8759AA7F0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5"/>
            <a:ext cx="5476353" cy="505555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48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919B8AAE-4C3A-D14C-82A3-C0992EDD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6400" b="1" i="0">
                <a:solidFill>
                  <a:schemeClr val="tx1"/>
                </a:solidFill>
                <a:latin typeface="Post Grotesk" panose="02000000000000000000" pitchFamily="2" charset="0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From capital goods to consumer goods 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rake_slide">
    <p:bg>
      <p:bgPr>
        <a:solidFill>
          <a:srgbClr val="E1DD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A4CF4D-CA1F-7638-2C60-8B2355EC8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D697C5-548A-C779-6F75-2489F7B020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400" y="1123954"/>
            <a:ext cx="10869085" cy="4933951"/>
          </a:xfrm>
          <a:prstGeom prst="rect">
            <a:avLst/>
          </a:prstGeom>
        </p:spPr>
        <p:txBody>
          <a:bodyPr/>
          <a:lstStyle>
            <a:lvl1pPr marL="182550" indent="-182550">
              <a:buClr>
                <a:srgbClr val="9D928B"/>
              </a:buClr>
              <a:buFont typeface="Wingdings" charset="2"/>
              <a:buChar char="§"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Bullet large</a:t>
            </a:r>
          </a:p>
          <a:p>
            <a:pPr lvl="1"/>
            <a:r>
              <a:rPr lang="en-US" noProof="0"/>
              <a:t>Small bullet</a:t>
            </a:r>
          </a:p>
          <a:p>
            <a:pPr lvl="2"/>
            <a:r>
              <a:rPr lang="en-US" noProof="0"/>
              <a:t>Indent small bullet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BB779B-E244-C703-1380-0A5F131EF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00" y="426882"/>
            <a:ext cx="10869085" cy="629407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200">
                <a:solidFill>
                  <a:srgbClr val="5B545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04819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_deep green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488BC-F43D-4A4C-803E-D4B8C98A6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6" y="1919368"/>
            <a:ext cx="11123471" cy="4051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CDE5F3-DA89-5449-A013-DB78FFDA1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" y="6411536"/>
            <a:ext cx="1059269" cy="1861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8E9BC9-6B45-C249-9C40-EBAE5DF5FF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81" y="353498"/>
            <a:ext cx="1667140" cy="4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Q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F425BBE3-70E8-AB40-B5EC-B026E482C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165"/>
            <a:ext cx="12192000" cy="691316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1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BFB351C-3850-5346-A6D6-930A9CDCB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00" y="0"/>
            <a:ext cx="12220687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6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3147D59-7C3C-E44E-9A27-3BB2F91037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51B75A-E1DB-F349-B5FC-0B4B0A0A9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784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du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97CCE72-7A24-9940-AC51-E3BD751A6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8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du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C3B0526-C831-D349-9F79-F75195D2A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du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A0B5347D-3F33-E646-A7F8-32A7B6C52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16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du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FD85A0-A976-3243-B403-41F1546E56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BCBEFE-0510-BA4F-B36F-09EEDF4FB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63547" y="384838"/>
            <a:ext cx="8147825" cy="63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B224E1-0ECB-DC4E-AE2E-0BC2D50113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8156" y="6298955"/>
            <a:ext cx="10073216" cy="3917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67" baseline="0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DAD35A4-99E4-C943-99F5-5F4DEC04F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5" y="384838"/>
            <a:ext cx="1674355" cy="54879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1935034-B74B-BD4A-B9B0-C4D91CB69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266" y="6298955"/>
            <a:ext cx="1379748" cy="3917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67" baseline="0">
                <a:solidFill>
                  <a:srgbClr val="174E4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flokk.com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7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lokk">
    <p:bg>
      <p:bgPr>
        <a:solidFill>
          <a:srgbClr val="174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BFC33-3A68-D44C-8E2E-BF862C0FA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70B531B-826F-D747-A425-AC32AE39C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0F5E71-6A3D-1045-BF9E-184F46DE1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0FD0CD-988E-7B4E-935B-238AF71D6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321938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70A0BC-82F3-3742-A519-757093B67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B806D15-780D-494D-9CE5-FDDF3F4F1F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71" y="6334611"/>
            <a:ext cx="1069259" cy="35641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DEF2E87E-38A6-8847-844D-DBD609F3CE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61" y="2293582"/>
            <a:ext cx="2408081" cy="65064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E0C701-E789-FB4D-98D3-F72B504250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5FD2A2-0503-F04B-B43A-A6DF5DC126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</p:spTree>
    <p:extLst>
      <p:ext uri="{BB962C8B-B14F-4D97-AF65-F5344CB8AC3E}">
        <p14:creationId xmlns:p14="http://schemas.microsoft.com/office/powerpoint/2010/main" val="3614036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Flokk">
    <p:bg>
      <p:bgPr>
        <a:solidFill>
          <a:srgbClr val="CBB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70A0BC-82F3-3742-A519-757093B67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0F5E71-6A3D-1045-BF9E-184F46DE1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9392" y="3570818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="0" i="0">
                <a:solidFill>
                  <a:srgbClr val="174E4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0FD0CD-988E-7B4E-935B-238AF71D6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9392" y="4369105"/>
            <a:ext cx="10073216" cy="783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33">
                <a:solidFill>
                  <a:srgbClr val="174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headline/author/date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0C031E-6E93-0641-B7FF-AA2B7397A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842" y="2064254"/>
            <a:ext cx="3015423" cy="10145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702B468-129E-EE42-A5BC-EC9C8AA2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6038" y="6413435"/>
            <a:ext cx="941029" cy="1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1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A_pale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0" y="0"/>
            <a:ext cx="12192000" cy="6028267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AF109F9-DDF4-8F47-BCB1-6C6C7C702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10" name="Tytuł 2">
            <a:extLst>
              <a:ext uri="{FF2B5EF4-FFF2-40B4-BE49-F238E27FC236}">
                <a16:creationId xmlns:a16="http://schemas.microsoft.com/office/drawing/2014/main" id="{B069D9A5-9F21-8348-9664-F1C9F0A7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315106"/>
            <a:ext cx="11358573" cy="13599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Post Grotesk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pl-PL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6D135D-7445-F341-8348-B2E5CA01F6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949" y="1623327"/>
            <a:ext cx="4311249" cy="37040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5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_Blu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4AC00A-C7FB-C844-A824-E66C845597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019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D928B"/>
              </a:buClr>
              <a:buFont typeface="Wingdings" charset="2"/>
              <a:buNone/>
              <a:defRPr sz="1800" baseline="0">
                <a:solidFill>
                  <a:srgbClr val="564C45"/>
                </a:solidFill>
                <a:latin typeface="Franklin Gothic Book"/>
              </a:defRPr>
            </a:lvl1pPr>
            <a:lvl2pPr marL="358750" indent="266680">
              <a:buClr>
                <a:srgbClr val="9D928B"/>
              </a:buClr>
              <a:buFont typeface="Wingdings" charset="2"/>
              <a:buChar char="§"/>
              <a:defRPr sz="1600" baseline="0">
                <a:solidFill>
                  <a:srgbClr val="564C45"/>
                </a:solidFill>
                <a:latin typeface="Franklin Gothic Book"/>
              </a:defRPr>
            </a:lvl2pPr>
            <a:lvl3pPr marL="1142914" indent="-228584">
              <a:buClr>
                <a:srgbClr val="9D928B"/>
              </a:buClr>
              <a:buFont typeface="Wingdings" charset="2"/>
              <a:buChar char="§"/>
              <a:defRPr sz="1400">
                <a:solidFill>
                  <a:srgbClr val="564C45"/>
                </a:solidFill>
                <a:latin typeface="Franklin Gothic Book"/>
              </a:defRPr>
            </a:lvl3pPr>
            <a:lvl4pPr>
              <a:defRPr sz="1000" baseline="0"/>
            </a:lvl4pPr>
            <a:lvl5pPr marL="2057247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/>
            </a:lvl5pPr>
            <a:lvl6pPr marL="2514412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6pPr>
            <a:lvl7pPr marL="2971578" marR="0" indent="-228584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000">
                <a:solidFill>
                  <a:srgbClr val="333333"/>
                </a:solidFill>
              </a:defRPr>
            </a:lvl7pPr>
            <a:lvl8pPr marL="3200160" marR="0" indent="0" algn="l" defTabSz="9143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sz="1000">
                <a:solidFill>
                  <a:srgbClr val="333333"/>
                </a:solidFill>
              </a:defRPr>
            </a:lvl8pPr>
          </a:lstStyle>
          <a:p>
            <a:pPr lvl="0"/>
            <a:r>
              <a:rPr lang="en-US" noProof="0"/>
              <a:t>Please insert a picture here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9C375B0-5B3A-46B6-A1AF-2F19CC8D391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205322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064CAC-9979-4568-8672-F17C38917738}" type="datetime1">
              <a:rPr lang="nb-NO" smtClean="0"/>
              <a:pPr/>
              <a:t>27.09.2024</a:t>
            </a:fld>
            <a:endParaRPr lang="nb-NO" noProof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76AC0F-CB9A-4561-888B-EA3FD9EC39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746065" y="9167020"/>
            <a:ext cx="5854483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noProof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16223-FB68-4870-8B28-4DD135333E2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8305" y="9167020"/>
            <a:ext cx="3902988" cy="3385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r" defTabSz="457189" rtl="0" eaLnBrk="1" latinLnBrk="0" hangingPunct="1">
              <a:lnSpc>
                <a:spcPct val="100000"/>
              </a:lnSpc>
              <a:spcBef>
                <a:spcPts val="0"/>
              </a:spcBef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82140B-1ED1-4069-9711-C445C397B596}" type="slidenum">
              <a:rPr lang="nb-NO" smtClean="0"/>
              <a:pPr/>
              <a:t>‹#›</a:t>
            </a:fld>
            <a:endParaRPr lang="nb-NO" noProof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45A0925-D82C-5F44-A75F-A083877E5A70}"/>
              </a:ext>
            </a:extLst>
          </p:cNvPr>
          <p:cNvSpPr/>
          <p:nvPr userDrawn="1"/>
        </p:nvSpPr>
        <p:spPr>
          <a:xfrm>
            <a:off x="2984" y="0"/>
            <a:ext cx="12192000" cy="6028267"/>
          </a:xfrm>
          <a:prstGeom prst="rect">
            <a:avLst/>
          </a:prstGeom>
          <a:solidFill>
            <a:srgbClr val="CB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14" name="Tytuł 2">
            <a:extLst>
              <a:ext uri="{FF2B5EF4-FFF2-40B4-BE49-F238E27FC236}">
                <a16:creationId xmlns:a16="http://schemas.microsoft.com/office/drawing/2014/main" id="{FA97CDE7-1034-A64D-B3CD-B0D61887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154" y="315106"/>
            <a:ext cx="5476353" cy="50555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5333" b="1" i="0">
                <a:solidFill>
                  <a:schemeClr val="tx1"/>
                </a:solidFill>
                <a:latin typeface="+mn-lt"/>
                <a:ea typeface="Post Grotesk" panose="02000000000000000000" pitchFamily="2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TXT here</a:t>
            </a: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361627D-10E1-1D42-97B7-4969036D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9A16AC8-2914-9346-9DFB-C035E5A80B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676980"/>
            <a:ext cx="11137899" cy="4632805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FCC3A3A-7030-1F47-8D71-21B962C0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67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60C047-5A23-4F4C-9466-A1B9EAFF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0578615-C079-DE4E-B7E1-A15D82D3E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2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CD4A974-BD40-9646-8451-77C6147E3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344" y="1115604"/>
            <a:ext cx="5504021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672CF83-D271-8E45-89EA-356AA214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16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FB2CD716-B83E-CF40-A54C-66892A74C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7051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D08E-CE59-5A46-8688-7421DF34E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051" y="1124332"/>
            <a:ext cx="11137900" cy="47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C57221-106C-2049-86DA-EE34F3CD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45DF562-6B8B-6D44-AEA2-3A7242CA0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1342" y="1674664"/>
            <a:ext cx="5504023" cy="4635120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387F7DF-2FAC-854F-A033-9181D0A47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5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392272"/>
            <a:ext cx="11137900" cy="656635"/>
          </a:xfrm>
          <a:prstGeom prst="rect">
            <a:avLst/>
          </a:prstGeom>
        </p:spPr>
        <p:txBody>
          <a:bodyPr/>
          <a:lstStyle>
            <a:lvl1pPr>
              <a:defRPr sz="2667" b="0" i="0">
                <a:solidFill>
                  <a:srgbClr val="AA8F7F"/>
                </a:solidFill>
                <a:latin typeface="Arial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27052" y="1115604"/>
            <a:ext cx="11137899" cy="5194181"/>
          </a:xfrm>
          <a:prstGeom prst="rect">
            <a:avLst/>
          </a:prstGeom>
        </p:spPr>
        <p:txBody>
          <a:bodyPr/>
          <a:lstStyle>
            <a:lvl1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75" indent="-268275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buClr>
                <a:srgbClr val="8CA6A0"/>
              </a:buClr>
              <a:buFont typeface="Arial" pitchFamily="34" charset="0"/>
              <a:buChar char="•"/>
              <a:defRPr lang="en-US" sz="21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object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8D54269-6CAD-A948-9FD7-DD313542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00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image" Target="../media/image2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12.emf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oleObject" Target="../embeddings/oleObject5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45468404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8" imgH="347" progId="TCLayout.ActiveDocument.1">
                  <p:embed/>
                </p:oleObj>
              </mc:Choice>
              <mc:Fallback>
                <p:oleObj name="think-cell Slide" r:id="rId21" imgW="348" imgH="34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61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26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75" indent="-268275" algn="l" defTabSz="914354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7811989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622" imgH="623" progId="TCLayout.ActiveDocument.1">
                  <p:embed/>
                </p:oleObj>
              </mc:Choice>
              <mc:Fallback>
                <p:oleObj name="think-cell Slide" r:id="rId30" imgW="622" imgH="6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1" y="6334303"/>
            <a:ext cx="973504" cy="2633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DCAE6-A66C-3A45-8A87-FA2123C5C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26287" y="6414559"/>
            <a:ext cx="1139428" cy="366183"/>
          </a:xfrm>
          <a:prstGeom prst="rect">
            <a:avLst/>
          </a:prstGeom>
        </p:spPr>
        <p:txBody>
          <a:bodyPr/>
          <a:lstStyle>
            <a:lvl1pPr algn="ctr">
              <a:defRPr sz="1067">
                <a:solidFill>
                  <a:srgbClr val="174E42"/>
                </a:solidFill>
              </a:defRPr>
            </a:lvl1pPr>
          </a:lstStyle>
          <a:p>
            <a:fld id="{536268F8-C866-4FF2-9FAB-C5D04470C3E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1" indent="-268281" algn="l" defTabSz="914377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4" pos="5511">
          <p15:clr>
            <a:srgbClr val="F26B43"/>
          </p15:clr>
        </p15:guide>
        <p15:guide id="5" pos="249">
          <p15:clr>
            <a:srgbClr val="F26B43"/>
          </p15:clr>
        </p15:guide>
        <p15:guide id="6" pos="340">
          <p15:clr>
            <a:srgbClr val="F26B43"/>
          </p15:clr>
        </p15:guide>
        <p15:guide id="7" pos="5352">
          <p15:clr>
            <a:srgbClr val="F26B43"/>
          </p15:clr>
        </p15:guide>
        <p15:guide id="8" orient="horz" pos="373">
          <p15:clr>
            <a:srgbClr val="F26B43"/>
          </p15:clr>
        </p15:guide>
        <p15:guide id="9" orient="horz" pos="2981">
          <p15:clr>
            <a:srgbClr val="F26B43"/>
          </p15:clr>
        </p15:guide>
        <p15:guide id="10" orient="horz" pos="3173">
          <p15:clr>
            <a:srgbClr val="F26B43"/>
          </p15:clr>
        </p15:guide>
        <p15:guide id="11" orient="horz" pos="31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3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81F7F593-03D3-3548-1887-75B3AA02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83" y="0"/>
            <a:ext cx="7019918" cy="6027877"/>
          </a:xfrm>
          <a:prstGeom prst="rect">
            <a:avLst/>
          </a:prstGeom>
        </p:spPr>
      </p:pic>
      <p:sp>
        <p:nvSpPr>
          <p:cNvPr id="5" name="Tytuł 3">
            <a:extLst>
              <a:ext uri="{FF2B5EF4-FFF2-40B4-BE49-F238E27FC236}">
                <a16:creationId xmlns:a16="http://schemas.microsoft.com/office/drawing/2014/main" id="{FDAAE502-6082-D14C-9D31-2E3F4BA9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Jak pozbyć się produktu 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</a:t>
            </a:r>
            <a:r>
              <a:rPr lang="pl-PL" sz="2800">
                <a:solidFill>
                  <a:srgbClr val="FFFFFF"/>
                </a:solidFill>
                <a:latin typeface="+mj-lt"/>
                <a:cs typeface="Arial"/>
              </a:rPr>
              <a:t>Profim Snap</a:t>
            </a:r>
            <a:endParaRPr lang="pl-PL" sz="2800" dirty="0">
              <a:latin typeface="Arial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D4C8798-A194-EC28-2BEF-DF04FE07C2E4}"/>
              </a:ext>
            </a:extLst>
          </p:cNvPr>
          <p:cNvSpPr txBox="1"/>
          <p:nvPr/>
        </p:nvSpPr>
        <p:spPr>
          <a:xfrm>
            <a:off x="388153" y="1455814"/>
            <a:ext cx="4585903" cy="365747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i="1">
                <a:solidFill>
                  <a:schemeClr val="bg1"/>
                </a:solidFill>
              </a:rPr>
              <a:t>Uwaga</a:t>
            </a:r>
            <a:r>
              <a:rPr lang="en-US" i="1">
                <a:solidFill>
                  <a:schemeClr val="bg1"/>
                </a:solidFill>
              </a:rPr>
              <a:t>: T</a:t>
            </a:r>
            <a:r>
              <a:rPr lang="pl-PL" i="1">
                <a:solidFill>
                  <a:schemeClr val="bg1"/>
                </a:solidFill>
              </a:rPr>
              <a:t>en produkt został zaprojektowany z myślą o łatwym demontażu!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AutoNum type="arabicPeriod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 u="sng">
                <a:solidFill>
                  <a:schemeClr val="bg1"/>
                </a:solidFill>
              </a:rPr>
              <a:t>Oceń stan mebla</a:t>
            </a:r>
            <a:r>
              <a:rPr lang="pl-PL" b="1">
                <a:solidFill>
                  <a:schemeClr val="bg1"/>
                </a:solidFill>
              </a:rPr>
              <a:t>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sz="1400" i="1">
                <a:solidFill>
                  <a:schemeClr val="bg1"/>
                </a:solidFill>
              </a:rPr>
              <a:t>Flokk </a:t>
            </a:r>
            <a:r>
              <a:rPr lang="pl-PL" sz="1400" i="1">
                <a:solidFill>
                  <a:schemeClr val="bg1"/>
                </a:solidFill>
              </a:rPr>
              <a:t>dostarcza części zamienne umożliwiające łatwą wymianę zużytych podzespołów.</a:t>
            </a:r>
            <a:endParaRPr lang="pl-PL" sz="1400" b="1">
              <a:solidFill>
                <a:schemeClr val="bg1"/>
              </a:solidFill>
            </a:endParaRPr>
          </a:p>
          <a:p>
            <a:pPr marL="342900" indent="-342900" defTabSz="1038977">
              <a:buAutoNum type="arabicPeriod"/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2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 u="sng">
                <a:solidFill>
                  <a:schemeClr val="bg1"/>
                </a:solidFill>
              </a:rPr>
              <a:t>Rozważ darowiznę lub sprzedaż, </a:t>
            </a:r>
            <a:br>
              <a:rPr lang="pl-PL" b="1" u="sng">
                <a:solidFill>
                  <a:schemeClr val="bg1"/>
                </a:solidFill>
              </a:rPr>
            </a:br>
            <a:r>
              <a:rPr lang="pl-PL" b="1" u="sng">
                <a:solidFill>
                  <a:schemeClr val="bg1"/>
                </a:solidFill>
              </a:rPr>
              <a:t>jeśli jest w dobrym stanie</a:t>
            </a:r>
            <a:r>
              <a:rPr lang="en-US" b="1" u="sng">
                <a:solidFill>
                  <a:schemeClr val="bg1"/>
                </a:solidFill>
              </a:rPr>
              <a:t>.</a:t>
            </a:r>
            <a:endParaRPr lang="pl-PL" b="1" u="sng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>
                <a:solidFill>
                  <a:schemeClr val="bg1"/>
                </a:solidFill>
              </a:rPr>
              <a:t>     </a:t>
            </a:r>
            <a:endParaRPr lang="pl-PL" sz="1400" i="1">
              <a:solidFill>
                <a:schemeClr val="bg1"/>
              </a:solidFill>
            </a:endParaRP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4F185139-0168-12D4-516B-9B79AD6A4FFC}"/>
              </a:ext>
            </a:extLst>
          </p:cNvPr>
          <p:cNvCxnSpPr/>
          <p:nvPr/>
        </p:nvCxnSpPr>
        <p:spPr>
          <a:xfrm>
            <a:off x="5148072" y="6016752"/>
            <a:ext cx="704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61FD-48F3-90EC-1681-C9C4A716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5D6522-5B5D-BF60-6377-A5BCEA68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21" y="-1"/>
            <a:ext cx="7040880" cy="60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3">
            <a:extLst>
              <a:ext uri="{FF2B5EF4-FFF2-40B4-BE49-F238E27FC236}">
                <a16:creationId xmlns:a16="http://schemas.microsoft.com/office/drawing/2014/main" id="{8F375C25-1736-50F9-E6AE-8DE84072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4" y="115655"/>
            <a:ext cx="6167025" cy="1678876"/>
          </a:xfrm>
        </p:spPr>
        <p:txBody>
          <a:bodyPr lIns="121920" tIns="60960" rIns="121920" bIns="60960" anchor="t"/>
          <a:lstStyle/>
          <a:p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Jak pozbyć się produktu </a:t>
            </a:r>
            <a:b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pl-PL" sz="2800" dirty="0">
                <a:solidFill>
                  <a:srgbClr val="FFFFFF"/>
                </a:solidFill>
                <a:latin typeface="+mj-lt"/>
                <a:cs typeface="Arial"/>
              </a:rPr>
              <a:t>- Profim Snap</a:t>
            </a:r>
            <a:endParaRPr lang="pl-PL" sz="2800" dirty="0">
              <a:latin typeface="Arial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A7A91DF-7A9D-6F92-E4DC-94C582E97BA2}"/>
              </a:ext>
            </a:extLst>
          </p:cNvPr>
          <p:cNvSpPr txBox="1"/>
          <p:nvPr/>
        </p:nvSpPr>
        <p:spPr>
          <a:xfrm>
            <a:off x="388153" y="1455814"/>
            <a:ext cx="4585903" cy="4534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i="1">
                <a:solidFill>
                  <a:schemeClr val="bg1"/>
                </a:solidFill>
              </a:rPr>
              <a:t>Uwaga</a:t>
            </a:r>
            <a:r>
              <a:rPr lang="en-US" i="1">
                <a:solidFill>
                  <a:schemeClr val="bg1"/>
                </a:solidFill>
              </a:rPr>
              <a:t>: T</a:t>
            </a:r>
            <a:r>
              <a:rPr lang="pl-PL" i="1">
                <a:solidFill>
                  <a:schemeClr val="bg1"/>
                </a:solidFill>
              </a:rPr>
              <a:t>en produkt został zaprojektowany z myślą o łatwym demontażu!</a:t>
            </a: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i="1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sz="1867">
              <a:solidFill>
                <a:srgbClr val="FFFFFF"/>
              </a:solidFill>
              <a:latin typeface="Arial" panose="020B0604020202020204"/>
              <a:ea typeface="Post Grotesk Book" panose="02000000000000000000" pitchFamily="2" charset="0"/>
            </a:endParaRPr>
          </a:p>
          <a:p>
            <a:pPr marL="342900" indent="-342900" defTabSz="1038977">
              <a:buFont typeface="+mj-lt"/>
              <a:buAutoNum type="arabicPeriod" startAt="3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en-US" b="1" u="sng">
                <a:solidFill>
                  <a:schemeClr val="bg1"/>
                </a:solidFill>
              </a:rPr>
              <a:t>RECY</a:t>
            </a:r>
            <a:r>
              <a:rPr lang="pl-PL" b="1" u="sng">
                <a:solidFill>
                  <a:schemeClr val="bg1"/>
                </a:solidFill>
              </a:rPr>
              <a:t>K</a:t>
            </a:r>
            <a:r>
              <a:rPr lang="en-US" b="1" u="sng">
                <a:solidFill>
                  <a:schemeClr val="bg1"/>
                </a:solidFill>
              </a:rPr>
              <a:t>LING – </a:t>
            </a:r>
            <a:r>
              <a:rPr lang="pl-PL" b="1" u="sng">
                <a:solidFill>
                  <a:schemeClr val="bg1"/>
                </a:solidFill>
              </a:rPr>
              <a:t>rozłóż produkt na osobne materiały.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sz="1400" i="1">
                <a:solidFill>
                  <a:schemeClr val="bg1"/>
                </a:solidFill>
              </a:rPr>
              <a:t>Recykling jest najlepsza opcja dla tego produktu, łatwość w odseparowaniu różnych materiałów od siebie pozwala łatwo je segregować.</a:t>
            </a:r>
            <a:endParaRPr lang="pl-PL" sz="1400" b="1">
              <a:solidFill>
                <a:schemeClr val="bg1"/>
              </a:solidFill>
            </a:endParaRPr>
          </a:p>
          <a:p>
            <a:pPr defTabSz="1038977">
              <a:tabLst>
                <a:tab pos="3352632" algn="l"/>
                <a:tab pos="3583338" algn="l"/>
                <a:tab pos="3824627" algn="l"/>
              </a:tabLst>
              <a:defRPr/>
            </a:pPr>
            <a:endParaRPr lang="pl-PL" b="1">
              <a:solidFill>
                <a:schemeClr val="bg1"/>
              </a:solidFill>
            </a:endParaRPr>
          </a:p>
          <a:p>
            <a:pPr marL="342900" indent="-342900" defTabSz="1038977">
              <a:buFont typeface="+mj-lt"/>
              <a:buAutoNum type="arabicPeriod" startAt="4"/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b="1" u="sng">
                <a:solidFill>
                  <a:schemeClr val="bg1"/>
                </a:solidFill>
              </a:rPr>
              <a:t>Oddaj </a:t>
            </a:r>
            <a:r>
              <a:rPr lang="en-US" b="1" u="sng">
                <a:solidFill>
                  <a:schemeClr val="bg1"/>
                </a:solidFill>
              </a:rPr>
              <a:t>/ </a:t>
            </a:r>
            <a:r>
              <a:rPr lang="pl-PL" b="1" u="sng">
                <a:solidFill>
                  <a:schemeClr val="bg1"/>
                </a:solidFill>
              </a:rPr>
              <a:t>skontaktuj się z lokalnym zakładem zajmującym się gospodarką odpadami.</a:t>
            </a:r>
          </a:p>
          <a:p>
            <a:pPr marL="360000" defTabSz="1038977">
              <a:spcBef>
                <a:spcPts val="600"/>
              </a:spcBef>
              <a:tabLst>
                <a:tab pos="3352632" algn="l"/>
                <a:tab pos="3583338" algn="l"/>
                <a:tab pos="3824627" algn="l"/>
              </a:tabLst>
              <a:defRPr/>
            </a:pPr>
            <a:r>
              <a:rPr lang="pl-PL" sz="1400" i="1">
                <a:solidFill>
                  <a:schemeClr val="bg1"/>
                </a:solidFill>
              </a:rPr>
              <a:t>W przypadku uszkodzenia produktu lub braku możliwości jego demontażu należy skontaktować się z lokalnym przedsiębiorstwem zajmującym się gospodarka odpadami.</a:t>
            </a:r>
            <a:endParaRPr lang="pl-PL" sz="14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06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2.xml><?xml version="1.0" encoding="utf-8"?>
<a:theme xmlns:a="http://schemas.openxmlformats.org/drawingml/2006/main" name="Flokk">
  <a:themeElements>
    <a:clrScheme name="Flokk">
      <a:dk1>
        <a:srgbClr val="222222"/>
      </a:dk1>
      <a:lt1>
        <a:srgbClr val="FFFFFF"/>
      </a:lt1>
      <a:dk2>
        <a:srgbClr val="164E41"/>
      </a:dk2>
      <a:lt2>
        <a:srgbClr val="E0DCD9"/>
      </a:lt2>
      <a:accent1>
        <a:srgbClr val="9CB4AF"/>
      </a:accent1>
      <a:accent2>
        <a:srgbClr val="D5C2B5"/>
      </a:accent2>
      <a:accent3>
        <a:srgbClr val="E6E4E1"/>
      </a:accent3>
      <a:accent4>
        <a:srgbClr val="9CB4AF"/>
      </a:accent4>
      <a:accent5>
        <a:srgbClr val="D5C2B5"/>
      </a:accent5>
      <a:accent6>
        <a:srgbClr val="E6E3E1"/>
      </a:accent6>
      <a:hlink>
        <a:srgbClr val="0C433B"/>
      </a:hlink>
      <a:folHlink>
        <a:srgbClr val="237F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baseline="0" dirty="0" smtClean="0">
            <a:solidFill>
              <a:srgbClr val="174E42"/>
            </a:solidFill>
            <a:latin typeface="Franklin Gothic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okk_template_16_9" id="{E70258E5-CE58-1C4A-A725-95D2C7AB9F83}" vid="{7EEFF6F5-01A7-E146-A1AA-ADE6274CE38A}"/>
    </a:ext>
  </a:extLst>
</a:theme>
</file>

<file path=ppt/theme/theme3.xml><?xml version="1.0" encoding="utf-8"?>
<a:theme xmlns:a="http://schemas.openxmlformats.org/drawingml/2006/main" name="COVER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c24231-af33-4393-8b25-009bc2e7ca9e" xsi:nil="true"/>
    <lcf76f155ced4ddcb4097134ff3c332f xmlns="292b8c96-74c9-4f3e-9693-f229e7f0d5d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3E2D064B85354E8B61AF8BACE93875" ma:contentTypeVersion="11" ma:contentTypeDescription="Utwórz nowy dokument." ma:contentTypeScope="" ma:versionID="a0f3c1c9483d92f9619fce4bfd3ffaf8">
  <xsd:schema xmlns:xsd="http://www.w3.org/2001/XMLSchema" xmlns:xs="http://www.w3.org/2001/XMLSchema" xmlns:p="http://schemas.microsoft.com/office/2006/metadata/properties" xmlns:ns2="292b8c96-74c9-4f3e-9693-f229e7f0d5d0" xmlns:ns3="9ec24231-af33-4393-8b25-009bc2e7ca9e" targetNamespace="http://schemas.microsoft.com/office/2006/metadata/properties" ma:root="true" ma:fieldsID="13b2a13a0d6404aae9e16a5371120ed5" ns2:_="" ns3:_="">
    <xsd:import namespace="292b8c96-74c9-4f3e-9693-f229e7f0d5d0"/>
    <xsd:import namespace="9ec24231-af33-4393-8b25-009bc2e7c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b8c96-74c9-4f3e-9693-f229e7f0d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Tagi obrazów" ma:readOnly="false" ma:fieldId="{5cf76f15-5ced-4ddc-b409-7134ff3c332f}" ma:taxonomyMulti="true" ma:sspId="79a2a56f-892c-47f2-b04f-7c4cdc3e1d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24231-af33-4393-8b25-009bc2e7ca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2b15786-3bfa-4160-a789-5119474edc38}" ma:internalName="TaxCatchAll" ma:showField="CatchAllData" ma:web="9ec24231-af33-4393-8b25-009bc2e7c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4971E-65BE-4043-80FF-CBAF37FE4848}">
  <ds:schemaRefs>
    <ds:schemaRef ds:uri="292b8c96-74c9-4f3e-9693-f229e7f0d5d0"/>
    <ds:schemaRef ds:uri="9ec24231-af33-4393-8b25-009bc2e7ca9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2015FE-B61F-4FC7-96AB-92C2C5CD7D6B}"/>
</file>

<file path=customXml/itemProps3.xml><?xml version="1.0" encoding="utf-8"?>
<ds:datastoreItem xmlns:ds="http://schemas.openxmlformats.org/officeDocument/2006/customXml" ds:itemID="{BC30911B-E196-45B3-9459-1DF3554558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Panoramiczny</PresentationFormat>
  <Paragraphs>22</Paragraphs>
  <Slides>2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2" baseType="lpstr">
      <vt:lpstr>Aptos</vt:lpstr>
      <vt:lpstr>Arial</vt:lpstr>
      <vt:lpstr>Arial Regular</vt:lpstr>
      <vt:lpstr>Franklin Gothic Book</vt:lpstr>
      <vt:lpstr>Post Grotesk</vt:lpstr>
      <vt:lpstr>Wingdings</vt:lpstr>
      <vt:lpstr>18_Flokk</vt:lpstr>
      <vt:lpstr>Flokk</vt:lpstr>
      <vt:lpstr>COVER</vt:lpstr>
      <vt:lpstr>think-cell Slide</vt:lpstr>
      <vt:lpstr>Jak pozbyć się produktu  - Profim Snap</vt:lpstr>
      <vt:lpstr>Jak pozbyć się produktu  - Profim Snap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dispose of chair  - Profim Normo</dc:title>
  <dc:creator>Damian Bąkowski</dc:creator>
  <cp:lastModifiedBy>Damian Bąkowski</cp:lastModifiedBy>
  <cp:revision>1</cp:revision>
  <dcterms:created xsi:type="dcterms:W3CDTF">2024-03-06T10:07:21Z</dcterms:created>
  <dcterms:modified xsi:type="dcterms:W3CDTF">2024-09-27T11:58:27Z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0x010100993E2D064B85354E8B61AF8BACE93875</vt:lpwstr>
  </property>
  <property fmtid="{D5CDD505-2E9C-101B-9397-08002B2CF9AE}" pid="3" name="MediaServiceImageTags">
    <vt:lpwstr/>
  </property>
</Properties>
</file>